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7" r:id="rId3"/>
    <p:sldId id="256" r:id="rId4"/>
    <p:sldId id="260" r:id="rId5"/>
  </p:sldIdLst>
  <p:sldSz cx="9144000" cy="6858000" type="screen4x3"/>
  <p:notesSz cx="6858000" cy="9947275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090B4-D15B-4D3E-87D4-33FDA8678C73}" type="datetimeFigureOut">
              <a:rPr lang="mk-MK" smtClean="0"/>
              <a:t>21.05.2021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3A8C9-BA3F-4D28-AB96-363FE16263B6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983323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C0EC-D7B1-4272-B639-7328F103222C}" type="slidenum">
              <a:rPr lang="mk-MK" smtClean="0"/>
              <a:t>1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42690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21.05.2021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4321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21.05.2021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69056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21.05.2021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17269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21.05.2021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273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21.05.2021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175335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21.05.2021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2766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21.05.2021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964811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21.05.2021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79332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21.05.2021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705469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21.05.2021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13454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21.05.2021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94391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F817C-C51A-4C32-BB6F-143A9272DAEB}" type="datetimeFigureOut">
              <a:rPr lang="mk-MK" smtClean="0"/>
              <a:t>21.05.2021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46145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zvonko.zlatanovski@ffm.com.m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2708920"/>
            <a:ext cx="9144000" cy="155679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Swiss" pitchFamily="34" charset="0"/>
              </a:rPr>
              <a:t>SELEKTIRAWE</a:t>
            </a:r>
            <a:endParaRPr lang="mk-MK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C C Swiss" pitchFamily="34" charset="0"/>
            </a:endParaRPr>
          </a:p>
          <a:p>
            <a:r>
              <a:rPr lang="mk-M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СПОРТСКА АКАДЕМИЈА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35696" y="5373216"/>
            <a:ext cx="5544616" cy="1196752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Swiss" pitchFamily="34" charset="0"/>
              </a:rPr>
              <a:t>20</a:t>
            </a:r>
            <a:r>
              <a:rPr lang="mk-MK" sz="8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Swiss" pitchFamily="34" charset="0"/>
              </a:rPr>
              <a:t>2</a:t>
            </a:r>
            <a:r>
              <a:rPr lang="en-US" sz="8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Swiss" pitchFamily="34" charset="0"/>
              </a:rPr>
              <a:t>1</a:t>
            </a:r>
            <a:endParaRPr lang="mk-MK" sz="8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411560" y="4265712"/>
            <a:ext cx="6400800" cy="1008112"/>
          </a:xfrm>
        </p:spPr>
        <p:txBody>
          <a:bodyPr>
            <a:normAutofit lnSpcReduction="10000"/>
          </a:bodyPr>
          <a:lstStyle/>
          <a:p>
            <a:r>
              <a:rPr lang="mk-MK" b="1" dirty="0">
                <a:solidFill>
                  <a:srgbClr val="FF0000"/>
                </a:solidFill>
              </a:rPr>
              <a:t>За паралелки по фудбал за учебна година 202</a:t>
            </a: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mk-MK" b="1" dirty="0">
                <a:solidFill>
                  <a:srgbClr val="FF0000"/>
                </a:solidFill>
              </a:rPr>
              <a:t>/202</a:t>
            </a:r>
            <a:r>
              <a:rPr lang="en-US" b="1" dirty="0">
                <a:solidFill>
                  <a:srgbClr val="FF0000"/>
                </a:solidFill>
              </a:rPr>
              <a:t>2</a:t>
            </a:r>
            <a:endParaRPr lang="mk-MK" b="1" dirty="0">
              <a:solidFill>
                <a:srgbClr val="FF0000"/>
              </a:solidFill>
            </a:endParaRPr>
          </a:p>
        </p:txBody>
      </p:sp>
      <p:pic>
        <p:nvPicPr>
          <p:cNvPr id="7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84" y="116631"/>
            <a:ext cx="2088232" cy="2432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858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4784" y="116632"/>
            <a:ext cx="5902424" cy="650503"/>
          </a:xfrm>
        </p:spPr>
        <p:txBody>
          <a:bodyPr>
            <a:normAutofit fontScale="90000"/>
          </a:bodyPr>
          <a:lstStyle/>
          <a:p>
            <a:r>
              <a:rPr lang="mk-M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СЕЛЕКТИРАЊЕ 20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  <a:endParaRPr lang="mk-M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1268760"/>
            <a:ext cx="6400800" cy="1008112"/>
          </a:xfrm>
        </p:spPr>
        <p:txBody>
          <a:bodyPr>
            <a:normAutofit lnSpcReduction="10000"/>
          </a:bodyPr>
          <a:lstStyle/>
          <a:p>
            <a:r>
              <a:rPr lang="mk-MK" b="1" dirty="0"/>
              <a:t>За паралелки по фудбал за учебна година 202</a:t>
            </a:r>
            <a:r>
              <a:rPr lang="en-US" b="1" dirty="0"/>
              <a:t>1</a:t>
            </a:r>
            <a:r>
              <a:rPr lang="mk-MK" b="1" dirty="0"/>
              <a:t>/202</a:t>
            </a:r>
            <a:r>
              <a:rPr lang="en-US" b="1" dirty="0"/>
              <a:t>2</a:t>
            </a:r>
            <a:endParaRPr lang="mk-MK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79512" y="3429000"/>
            <a:ext cx="8568952" cy="10801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600" b="1" u="sng" dirty="0">
                <a:solidFill>
                  <a:schemeClr val="tx1"/>
                </a:solidFill>
              </a:rPr>
              <a:t>Гостивар (други градови кои ги опфаќа ова селектирање: Кичево)</a:t>
            </a: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Датум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mk-MK" sz="1600" dirty="0">
                <a:solidFill>
                  <a:schemeClr val="tx1"/>
                </a:solidFill>
              </a:rPr>
              <a:t>на СЕЛЕКТИРАЊЕ на кандидати на ден </a:t>
            </a:r>
            <a:r>
              <a:rPr lang="mk-MK" sz="1600" dirty="0">
                <a:solidFill>
                  <a:prstClr val="black"/>
                </a:solidFill>
              </a:rPr>
              <a:t>27.05.2021 (четврток)</a:t>
            </a:r>
            <a:endParaRPr lang="mk-MK" sz="1600" dirty="0">
              <a:solidFill>
                <a:schemeClr val="tx1"/>
              </a:solidFill>
            </a:endParaRP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Собир во 11.30 часот на Терен со вештачка трева на Општина Гостивар. Информации кај регионалниот координатор </a:t>
            </a:r>
            <a:r>
              <a:rPr lang="mk-MK" sz="1600" b="1" dirty="0">
                <a:solidFill>
                  <a:schemeClr val="tx1"/>
                </a:solidFill>
              </a:rPr>
              <a:t>Менсур Јакупи </a:t>
            </a:r>
            <a:r>
              <a:rPr lang="en-US" sz="1600" b="1" dirty="0">
                <a:solidFill>
                  <a:schemeClr val="tx1"/>
                </a:solidFill>
              </a:rPr>
              <a:t>07</a:t>
            </a:r>
            <a:r>
              <a:rPr lang="mk-MK" sz="1600" b="1" dirty="0">
                <a:solidFill>
                  <a:schemeClr val="tx1"/>
                </a:solidFill>
              </a:rPr>
              <a:t>5</a:t>
            </a:r>
            <a:r>
              <a:rPr lang="en-US" sz="1600" b="1" dirty="0">
                <a:solidFill>
                  <a:schemeClr val="tx1"/>
                </a:solidFill>
              </a:rPr>
              <a:t>/</a:t>
            </a:r>
            <a:r>
              <a:rPr lang="mk-MK" sz="1600" b="1" dirty="0">
                <a:solidFill>
                  <a:schemeClr val="tx1"/>
                </a:solidFill>
              </a:rPr>
              <a:t>300</a:t>
            </a:r>
            <a:r>
              <a:rPr lang="en-US" sz="1600" b="1" dirty="0">
                <a:solidFill>
                  <a:schemeClr val="tx1"/>
                </a:solidFill>
              </a:rPr>
              <a:t>-</a:t>
            </a:r>
            <a:r>
              <a:rPr lang="mk-MK" sz="1600" b="1" dirty="0">
                <a:solidFill>
                  <a:schemeClr val="tx1"/>
                </a:solidFill>
              </a:rPr>
              <a:t>400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9512" y="4581128"/>
            <a:ext cx="8568952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600" b="1" u="sng" dirty="0">
                <a:solidFill>
                  <a:schemeClr val="tx1"/>
                </a:solidFill>
              </a:rPr>
              <a:t>Охрид (други градови кои ги опфаќа ова селектирање: Струга и Дебар)</a:t>
            </a: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Датум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mk-MK" sz="1600" dirty="0">
                <a:solidFill>
                  <a:schemeClr val="tx1"/>
                </a:solidFill>
              </a:rPr>
              <a:t>на СЕЛЕКТИРАЊЕ на кандидати на ден </a:t>
            </a:r>
            <a:r>
              <a:rPr lang="mk-MK" sz="1600" dirty="0">
                <a:solidFill>
                  <a:prstClr val="black"/>
                </a:solidFill>
              </a:rPr>
              <a:t>27.05.2021 (четврток)</a:t>
            </a:r>
            <a:endParaRPr lang="mk-MK" sz="1600" dirty="0">
              <a:solidFill>
                <a:schemeClr val="tx1"/>
              </a:solidFill>
            </a:endParaRP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Собир во 14.00 часот на Терен со вештачка трева - Билјанини Извори Охрид. Информации кај регионалниот координатор </a:t>
            </a:r>
            <a:r>
              <a:rPr lang="mk-MK" sz="1600" b="1" dirty="0">
                <a:solidFill>
                  <a:schemeClr val="tx1"/>
                </a:solidFill>
              </a:rPr>
              <a:t>Гоце Толески </a:t>
            </a:r>
            <a:r>
              <a:rPr lang="en-US" sz="1600" b="1" dirty="0">
                <a:solidFill>
                  <a:schemeClr val="tx1"/>
                </a:solidFill>
              </a:rPr>
              <a:t>078/2</a:t>
            </a:r>
            <a:r>
              <a:rPr lang="mk-MK" sz="1600" b="1" dirty="0">
                <a:solidFill>
                  <a:schemeClr val="tx1"/>
                </a:solidFill>
              </a:rPr>
              <a:t>08</a:t>
            </a:r>
            <a:r>
              <a:rPr lang="en-US" sz="1600" b="1" dirty="0">
                <a:solidFill>
                  <a:schemeClr val="tx1"/>
                </a:solidFill>
              </a:rPr>
              <a:t>-</a:t>
            </a:r>
            <a:r>
              <a:rPr lang="mk-MK" sz="1600" b="1" dirty="0">
                <a:solidFill>
                  <a:schemeClr val="tx1"/>
                </a:solidFill>
              </a:rPr>
              <a:t>604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79512" y="5805264"/>
            <a:ext cx="8568952" cy="10801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600" b="1" u="sng" dirty="0">
                <a:solidFill>
                  <a:schemeClr val="tx1"/>
                </a:solidFill>
              </a:rPr>
              <a:t>Битола (други градови кои ги опфаќа ова селектирање: Ресен, Демир Хисар)</a:t>
            </a: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Датум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mk-MK" sz="1600" dirty="0">
                <a:solidFill>
                  <a:schemeClr val="tx1"/>
                </a:solidFill>
              </a:rPr>
              <a:t>на СЕЛЕКТИРАЊЕ на кандидати на ден </a:t>
            </a:r>
            <a:r>
              <a:rPr lang="mk-MK" sz="1600" dirty="0">
                <a:solidFill>
                  <a:prstClr val="black"/>
                </a:solidFill>
              </a:rPr>
              <a:t>27.05.2021 (четврток)</a:t>
            </a:r>
            <a:endParaRPr lang="mk-MK" sz="1600" dirty="0">
              <a:solidFill>
                <a:schemeClr val="tx1"/>
              </a:solidFill>
            </a:endParaRP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Собир во 16.30 часот на Терен со вештачка трева на Општина Битола. Информации кај регионалниот координатор </a:t>
            </a:r>
            <a:r>
              <a:rPr lang="mk-MK" sz="1600" b="1" dirty="0">
                <a:solidFill>
                  <a:schemeClr val="tx1"/>
                </a:solidFill>
              </a:rPr>
              <a:t>Лаз</a:t>
            </a:r>
            <a:r>
              <a:rPr lang="en-US" sz="1600" b="1" dirty="0">
                <a:solidFill>
                  <a:schemeClr val="tx1"/>
                </a:solidFill>
              </a:rPr>
              <a:t>o</a:t>
            </a:r>
            <a:r>
              <a:rPr lang="mk-MK" sz="1600" b="1" dirty="0">
                <a:solidFill>
                  <a:schemeClr val="tx1"/>
                </a:solidFill>
              </a:rPr>
              <a:t> Гаштаров</a:t>
            </a:r>
            <a:r>
              <a:rPr lang="en-US" sz="1600" b="1" dirty="0">
                <a:solidFill>
                  <a:schemeClr val="tx1"/>
                </a:solidFill>
              </a:rPr>
              <a:t> 076/282 070</a:t>
            </a:r>
            <a:endParaRPr lang="mk-MK" sz="1600" b="1" dirty="0">
              <a:solidFill>
                <a:schemeClr val="tx1"/>
              </a:solidFill>
            </a:endParaRPr>
          </a:p>
        </p:txBody>
      </p:sp>
      <p:pic>
        <p:nvPicPr>
          <p:cNvPr id="11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3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16632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79512" y="1988840"/>
            <a:ext cx="8568952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600" b="1" u="sng" dirty="0">
                <a:solidFill>
                  <a:schemeClr val="tx1"/>
                </a:solidFill>
              </a:rPr>
              <a:t>Тетово </a:t>
            </a: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Датум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mk-MK" sz="1600" dirty="0">
                <a:solidFill>
                  <a:schemeClr val="tx1"/>
                </a:solidFill>
              </a:rPr>
              <a:t>на СЕЛЕКТИРАЊЕ на кандидати на ден </a:t>
            </a:r>
            <a:r>
              <a:rPr lang="mk-MK" sz="1600" dirty="0">
                <a:solidFill>
                  <a:prstClr val="black"/>
                </a:solidFill>
              </a:rPr>
              <a:t>27.05.2021 (четврток)</a:t>
            </a:r>
            <a:endParaRPr lang="mk-MK" sz="1600" dirty="0">
              <a:solidFill>
                <a:schemeClr val="tx1"/>
              </a:solidFill>
            </a:endParaRP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Собир во 10.00 часот на Терен со вештачка трева на Општина Тетово. Информации кај регионалните координатори </a:t>
            </a:r>
            <a:r>
              <a:rPr lang="mk-MK" sz="1600" b="1" dirty="0">
                <a:solidFill>
                  <a:schemeClr val="tx1"/>
                </a:solidFill>
              </a:rPr>
              <a:t>Борче Мирчески 075/334-224 (за паралелка на Македонски Јазик) и Фисник Хисени </a:t>
            </a:r>
            <a:r>
              <a:rPr lang="en-US" sz="1600" b="1" dirty="0">
                <a:solidFill>
                  <a:schemeClr val="tx1"/>
                </a:solidFill>
              </a:rPr>
              <a:t>07</a:t>
            </a:r>
            <a:r>
              <a:rPr lang="mk-MK" sz="1600" b="1" dirty="0">
                <a:solidFill>
                  <a:schemeClr val="tx1"/>
                </a:solidFill>
              </a:rPr>
              <a:t>0</a:t>
            </a:r>
            <a:r>
              <a:rPr lang="en-US" sz="1600" b="1" dirty="0">
                <a:solidFill>
                  <a:schemeClr val="tx1"/>
                </a:solidFill>
              </a:rPr>
              <a:t>/</a:t>
            </a:r>
            <a:r>
              <a:rPr lang="mk-MK" sz="1600" b="1" dirty="0">
                <a:solidFill>
                  <a:schemeClr val="tx1"/>
                </a:solidFill>
              </a:rPr>
              <a:t>769</a:t>
            </a:r>
            <a:r>
              <a:rPr lang="en-US" sz="1600" b="1" dirty="0">
                <a:solidFill>
                  <a:schemeClr val="tx1"/>
                </a:solidFill>
              </a:rPr>
              <a:t>-</a:t>
            </a:r>
            <a:r>
              <a:rPr lang="mk-MK" sz="1600" b="1" dirty="0">
                <a:solidFill>
                  <a:schemeClr val="tx1"/>
                </a:solidFill>
              </a:rPr>
              <a:t>466 (за паралелка на Албански Јазик)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547664" y="764704"/>
            <a:ext cx="5902424" cy="6505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Спортска Академија</a:t>
            </a:r>
          </a:p>
        </p:txBody>
      </p:sp>
    </p:spTree>
    <p:extLst>
      <p:ext uri="{BB962C8B-B14F-4D97-AF65-F5344CB8AC3E}">
        <p14:creationId xmlns:p14="http://schemas.microsoft.com/office/powerpoint/2010/main" val="62129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79512" y="1340768"/>
            <a:ext cx="8849708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600" b="1" u="sng" dirty="0">
                <a:solidFill>
                  <a:schemeClr val="tx1"/>
                </a:solidFill>
              </a:rPr>
              <a:t>Прилеп (други градови кои ги опфаќа ова селектирање: Крушево, М. Брод, Кавадарци и Неготино)</a:t>
            </a: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Датум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mk-MK" sz="1600" dirty="0">
                <a:solidFill>
                  <a:schemeClr val="tx1"/>
                </a:solidFill>
              </a:rPr>
              <a:t>на СЕЛЕКТИРАЊЕ на кандидати на ден </a:t>
            </a:r>
            <a:r>
              <a:rPr lang="mk-MK" sz="1600" dirty="0">
                <a:solidFill>
                  <a:prstClr val="black"/>
                </a:solidFill>
              </a:rPr>
              <a:t>27.05.2021 (четврток)</a:t>
            </a:r>
            <a:endParaRPr lang="mk-MK" sz="1600" dirty="0">
              <a:solidFill>
                <a:schemeClr val="tx1"/>
              </a:solidFill>
            </a:endParaRP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Собир во 18.00 часот на Терен со вештачка трева на Општина Прилеп. Информации кај регионалниот координатор </a:t>
            </a:r>
            <a:r>
              <a:rPr lang="mk-MK" sz="1600" b="1" dirty="0">
                <a:solidFill>
                  <a:schemeClr val="tx1"/>
                </a:solidFill>
              </a:rPr>
              <a:t>Тони Наумоски</a:t>
            </a:r>
            <a:r>
              <a:rPr lang="en-US" sz="1600" b="1" dirty="0">
                <a:solidFill>
                  <a:schemeClr val="tx1"/>
                </a:solidFill>
              </a:rPr>
              <a:t> 078/308-575</a:t>
            </a:r>
            <a:endParaRPr lang="mk-MK" sz="1600" b="1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9512" y="3861048"/>
            <a:ext cx="8878811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600" b="1" u="sng" dirty="0">
                <a:solidFill>
                  <a:schemeClr val="tx1"/>
                </a:solidFill>
              </a:rPr>
              <a:t>Струмица (други градови кои ги опфаќа ова селектирање: Гевгелија, Валандово, Радовиш, Дојран, Берово, Пехчево, Миравци, Демир Капија)</a:t>
            </a: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Датум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mk-MK" sz="1600" dirty="0">
                <a:solidFill>
                  <a:schemeClr val="tx1"/>
                </a:solidFill>
              </a:rPr>
              <a:t>на СЕЛЕКТИРАЊЕ на кандидати на ден </a:t>
            </a:r>
            <a:r>
              <a:rPr lang="mk-MK" sz="1600" dirty="0">
                <a:solidFill>
                  <a:prstClr val="black"/>
                </a:solidFill>
              </a:rPr>
              <a:t>28.05.2021 (петок)</a:t>
            </a:r>
            <a:endParaRPr lang="mk-MK" sz="1600" dirty="0">
              <a:solidFill>
                <a:schemeClr val="tx1"/>
              </a:solidFill>
            </a:endParaRP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Собир во 12.30 часот на </a:t>
            </a:r>
            <a:r>
              <a:rPr lang="ru-RU" sz="1600" dirty="0">
                <a:solidFill>
                  <a:schemeClr val="tx1"/>
                </a:solidFill>
              </a:rPr>
              <a:t>Терен со вештачка трева на Општина Струмица</a:t>
            </a:r>
            <a:r>
              <a:rPr lang="mk-MK" sz="1600" dirty="0">
                <a:solidFill>
                  <a:schemeClr val="tx1"/>
                </a:solidFill>
              </a:rPr>
              <a:t>. Информации кај регионалниот координатор </a:t>
            </a:r>
            <a:r>
              <a:rPr lang="mk-MK" sz="1600" b="1" dirty="0">
                <a:solidFill>
                  <a:schemeClr val="tx1"/>
                </a:solidFill>
              </a:rPr>
              <a:t>Васко Георгиев </a:t>
            </a:r>
            <a:r>
              <a:rPr lang="en-US" sz="1600" b="1" dirty="0">
                <a:solidFill>
                  <a:schemeClr val="tx1"/>
                </a:solidFill>
              </a:rPr>
              <a:t>075/2</a:t>
            </a:r>
            <a:r>
              <a:rPr lang="mk-MK" sz="1600" b="1" dirty="0">
                <a:solidFill>
                  <a:schemeClr val="tx1"/>
                </a:solidFill>
              </a:rPr>
              <a:t>59</a:t>
            </a:r>
            <a:r>
              <a:rPr lang="en-US" sz="1600" b="1" dirty="0">
                <a:solidFill>
                  <a:schemeClr val="tx1"/>
                </a:solidFill>
              </a:rPr>
              <a:t>-</a:t>
            </a:r>
            <a:r>
              <a:rPr lang="mk-MK" sz="1600" b="1" dirty="0">
                <a:solidFill>
                  <a:schemeClr val="tx1"/>
                </a:solidFill>
              </a:rPr>
              <a:t>453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79512" y="5301208"/>
            <a:ext cx="8893557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600" b="1" u="sng" dirty="0">
                <a:solidFill>
                  <a:schemeClr val="tx1"/>
                </a:solidFill>
              </a:rPr>
              <a:t>Штип (други градови кои ги опфаќа ова селектирање: Кочани, Виница, Свети Николе, Пробиштип, Делчево, Кратово, Крива Паланка, Каменица)</a:t>
            </a: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Датум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mk-MK" sz="1600" dirty="0">
                <a:solidFill>
                  <a:schemeClr val="tx1"/>
                </a:solidFill>
              </a:rPr>
              <a:t>на СЕЛЕКТИРАЊЕ на кандидати на ден </a:t>
            </a:r>
            <a:r>
              <a:rPr lang="mk-MK" sz="1600" dirty="0">
                <a:solidFill>
                  <a:prstClr val="black"/>
                </a:solidFill>
              </a:rPr>
              <a:t>28.05.2021 (петок)</a:t>
            </a:r>
            <a:endParaRPr lang="mk-MK" sz="1600" dirty="0">
              <a:solidFill>
                <a:schemeClr val="tx1"/>
              </a:solidFill>
            </a:endParaRP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Собир во 15.00 часот на </a:t>
            </a:r>
            <a:r>
              <a:rPr lang="ru-RU" sz="1600" dirty="0">
                <a:solidFill>
                  <a:schemeClr val="tx1"/>
                </a:solidFill>
              </a:rPr>
              <a:t>Терен со вештачка трева на Општина Штип</a:t>
            </a:r>
            <a:r>
              <a:rPr lang="mk-MK" sz="1600" dirty="0">
                <a:solidFill>
                  <a:schemeClr val="tx1"/>
                </a:solidFill>
              </a:rPr>
              <a:t>. Информации кај регионалниот координатор </a:t>
            </a:r>
            <a:r>
              <a:rPr lang="mk-MK" sz="1600" b="1" dirty="0">
                <a:solidFill>
                  <a:schemeClr val="tx1"/>
                </a:solidFill>
              </a:rPr>
              <a:t>Димитар Маџунаров 078/476-715</a:t>
            </a:r>
          </a:p>
        </p:txBody>
      </p:sp>
      <p:pic>
        <p:nvPicPr>
          <p:cNvPr id="11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-27384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179512" y="2780928"/>
            <a:ext cx="8869707" cy="11521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600" b="1" u="sng" dirty="0">
                <a:solidFill>
                  <a:schemeClr val="tx1"/>
                </a:solidFill>
              </a:rPr>
              <a:t>Велес (други градови кои ги опфаќа ова селектирање: Градско)</a:t>
            </a: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Датум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mk-MK" sz="1600" dirty="0">
                <a:solidFill>
                  <a:schemeClr val="tx1"/>
                </a:solidFill>
              </a:rPr>
              <a:t>на СЕЛЕКТИРАЊЕ на кандидати на ден </a:t>
            </a:r>
            <a:r>
              <a:rPr lang="mk-MK" sz="1600" dirty="0">
                <a:solidFill>
                  <a:prstClr val="black"/>
                </a:solidFill>
              </a:rPr>
              <a:t>28.05.2021 (петок)</a:t>
            </a:r>
            <a:endParaRPr lang="mk-MK" sz="1600" dirty="0">
              <a:solidFill>
                <a:schemeClr val="tx1"/>
              </a:solidFill>
            </a:endParaRP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Собир во 10.00 часот на Градскиот Стадион во Велес. Информации кај регионалниот координатор </a:t>
            </a:r>
            <a:r>
              <a:rPr lang="mk-MK" sz="1600" b="1" dirty="0">
                <a:solidFill>
                  <a:schemeClr val="tx1"/>
                </a:solidFill>
              </a:rPr>
              <a:t>Диме Тодоровски 070/607-602</a:t>
            </a:r>
          </a:p>
        </p:txBody>
      </p:sp>
    </p:spTree>
    <p:extLst>
      <p:ext uri="{BB962C8B-B14F-4D97-AF65-F5344CB8AC3E}">
        <p14:creationId xmlns:p14="http://schemas.microsoft.com/office/powerpoint/2010/main" val="895722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21831" y="4365104"/>
            <a:ext cx="8763647" cy="26762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spcBef>
                <a:spcPts val="0"/>
              </a:spcBef>
            </a:pPr>
            <a:r>
              <a:rPr lang="mk-M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НАПОМЕНА:</a:t>
            </a:r>
            <a:br>
              <a:rPr lang="mk-M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mk-MK" sz="1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  <a:p>
            <a:pPr marL="285750" lvl="0" indent="-285750" algn="l">
              <a:spcBef>
                <a:spcPts val="0"/>
              </a:spcBef>
              <a:buFontTx/>
              <a:buChar char="-"/>
            </a:pPr>
            <a:r>
              <a:rPr lang="mk-MK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ДАТУМИТЕ ЗА СЕЛЕКТИРАЊЕ ЌЕ БИДАТ ОБЈАВЕНИ НА 31.05.2021 ГОДИНА;</a:t>
            </a:r>
          </a:p>
          <a:p>
            <a:pPr marL="285750" lvl="0" indent="-285750" algn="l">
              <a:spcBef>
                <a:spcPts val="0"/>
              </a:spcBef>
              <a:buFontTx/>
              <a:buChar char="-"/>
            </a:pPr>
            <a:r>
              <a:rPr lang="mk-MK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КАНДИДАТИТЕ ПРИ СЕЛЕКТИРАЊЕТО ТРЕБА ДА ГО ДАДАТ СВОЕТО ИМЕ, ПРЕЗИМЕ, ДАТУМ НА РАЃАЊЕ, КЛУБ ВО КОЈ ИГРА И ПОЗИЦИЈА НА КОЈА ИГРА;</a:t>
            </a:r>
          </a:p>
          <a:p>
            <a:pPr marL="285750" lvl="0" indent="-285750" algn="l">
              <a:spcBef>
                <a:spcPts val="0"/>
              </a:spcBef>
              <a:buFontTx/>
              <a:buChar char="-"/>
            </a:pPr>
            <a:r>
              <a:rPr lang="mk-MK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СЕКОЈ КАНДИДАТ ЌЕ ТРЕБА ДА ПОСЕДУВА ЛЕКАРСКИ ПРЕГЛЕД НЕ ПОСТАР ОД 4 (ЧЕТИРИ) МЕСЕЦИ ДЕКА Е СПОСОБЕН ЗА ТРЕНИНГ И НАТПРЕВАРИ КОЈ ЌЕ ТРЕБА ДА СЕ ПРИЛОЖИ ПРИ СЕЛЕКТИРАЊЕТО;</a:t>
            </a:r>
          </a:p>
          <a:p>
            <a:pPr marL="285750" lvl="0" indent="-285750" algn="l">
              <a:spcBef>
                <a:spcPts val="0"/>
              </a:spcBef>
              <a:buFontTx/>
              <a:buChar char="-"/>
            </a:pPr>
            <a:r>
              <a:rPr lang="mk-MK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ПОРАДИ СОСТОЈБАТА СО </a:t>
            </a:r>
            <a:r>
              <a:rPr 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Covid-19 </a:t>
            </a:r>
            <a:r>
              <a:rPr lang="mk-MK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ЌЕ ИМА САМО ЕДЕН КРУГ НА СЕЛЕКТИРАЊЕ;</a:t>
            </a:r>
          </a:p>
          <a:p>
            <a:pPr marL="285750" lvl="0" indent="-285750" algn="l">
              <a:spcBef>
                <a:spcPts val="0"/>
              </a:spcBef>
              <a:buFontTx/>
              <a:buChar char="-"/>
            </a:pPr>
            <a:r>
              <a:rPr lang="mk-MK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НА СЕЛЕКТИРАЊЕТО</a:t>
            </a:r>
            <a:r>
              <a:rPr lang="en-GB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mk-MK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ЌЕ БИДЕ ЗАБРАНЕТО ПРИСУСТВО НА РОДИТЕЛИ И ПУБЛИКА;</a:t>
            </a:r>
          </a:p>
          <a:p>
            <a:pPr marL="285750" lvl="0" indent="-285750" algn="l">
              <a:spcBef>
                <a:spcPts val="0"/>
              </a:spcBef>
              <a:buFontTx/>
              <a:buChar char="-"/>
            </a:pPr>
            <a:r>
              <a:rPr lang="mk-MK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СЕКОЈ КАНДИДАТ СИ НОСИ СВОЈА СПОРТСКА ОПРЕМА ЗА СЕЛЕКТИРАЊЕТО (КАНДИДАТИТЕ ДА БИДАТ ОБЛЕЧЕНИ ВО ТРЕНЕРКИ, ДРЕС, ГАЌИЧКИ, ШТУЦНИ, КОСТОБРАНИ И КОПАЧКИ КАКО И ДА НОСАТ МАИЦА ЗА ПРЕСОБЛЕКУВАЊЕ, БИДЕЈЌИ НЕМА ДА СЕ КОРИСТАТ СОБЛЕКУВАЛНИ), КАКО И МАСКА ЗА ЗАШТИТА;</a:t>
            </a:r>
          </a:p>
          <a:p>
            <a:pPr marL="285750" lvl="0" indent="-285750" algn="l">
              <a:spcBef>
                <a:spcPts val="0"/>
              </a:spcBef>
              <a:buFontTx/>
              <a:buChar char="-"/>
            </a:pPr>
            <a:r>
              <a:rPr lang="mk-MK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НА СЕЛЕКТИРАЊЕТО ЦЕЛОСНО ЌЕ СЕ ПРИМЕНУВА ПРОТОКОЛОТ ДОБИЕН ОД ДСУ СПОРТСКА АКАДЕМИЈА</a:t>
            </a:r>
          </a:p>
          <a:p>
            <a:pPr algn="l"/>
            <a:endParaRPr lang="mk-M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mk-M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16631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79511" y="1988840"/>
            <a:ext cx="8849963" cy="12961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600" b="1" u="sng" dirty="0">
                <a:solidFill>
                  <a:schemeClr val="tx1"/>
                </a:solidFill>
              </a:rPr>
              <a:t>Скопје (други градови кои ги опфаќа ова селектирање: Куманово)</a:t>
            </a: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Датум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mk-MK" sz="1600" dirty="0">
                <a:solidFill>
                  <a:schemeClr val="tx1"/>
                </a:solidFill>
              </a:rPr>
              <a:t>на СЕЛЕКТИРАЊЕ на кандидати на ден </a:t>
            </a:r>
            <a:r>
              <a:rPr lang="en-US" sz="1600" dirty="0">
                <a:solidFill>
                  <a:prstClr val="black"/>
                </a:solidFill>
              </a:rPr>
              <a:t>02</a:t>
            </a:r>
            <a:r>
              <a:rPr lang="mk-MK" sz="1600" dirty="0">
                <a:solidFill>
                  <a:prstClr val="black"/>
                </a:solidFill>
              </a:rPr>
              <a:t>.0</a:t>
            </a:r>
            <a:r>
              <a:rPr lang="en-US" sz="1600" dirty="0">
                <a:solidFill>
                  <a:prstClr val="black"/>
                </a:solidFill>
              </a:rPr>
              <a:t>6</a:t>
            </a:r>
            <a:r>
              <a:rPr lang="mk-MK" sz="1600" dirty="0">
                <a:solidFill>
                  <a:prstClr val="black"/>
                </a:solidFill>
              </a:rPr>
              <a:t>.2021 (среда)</a:t>
            </a:r>
            <a:endParaRPr lang="mk-MK" sz="1600" dirty="0">
              <a:solidFill>
                <a:schemeClr val="tx1"/>
              </a:solidFill>
            </a:endParaRP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Собир во 9.00 часот на Тренинг Центарот на ФФМ – </a:t>
            </a:r>
            <a:r>
              <a:rPr lang="ru-RU" sz="1600" dirty="0">
                <a:solidFill>
                  <a:schemeClr val="tx1"/>
                </a:solidFill>
              </a:rPr>
              <a:t>Трибина на </a:t>
            </a:r>
            <a:r>
              <a:rPr lang="ru-RU" sz="1600">
                <a:solidFill>
                  <a:schemeClr val="tx1"/>
                </a:solidFill>
              </a:rPr>
              <a:t>терен 1</a:t>
            </a:r>
            <a:r>
              <a:rPr lang="mk-MK" sz="1600">
                <a:solidFill>
                  <a:schemeClr val="tx1"/>
                </a:solidFill>
              </a:rPr>
              <a:t>. </a:t>
            </a:r>
            <a:r>
              <a:rPr lang="mk-MK" sz="1600" dirty="0">
                <a:solidFill>
                  <a:schemeClr val="tx1"/>
                </a:solidFill>
              </a:rPr>
              <a:t>Информации кај кај регионалниот координатор </a:t>
            </a:r>
            <a:r>
              <a:rPr lang="mk-MK" sz="1600" b="1" dirty="0">
                <a:solidFill>
                  <a:schemeClr val="tx1"/>
                </a:solidFill>
              </a:rPr>
              <a:t>Звонко Златановски 078/377-068 на мејл </a:t>
            </a:r>
            <a:r>
              <a:rPr lang="en-GB" sz="1600" b="1" dirty="0" err="1">
                <a:solidFill>
                  <a:schemeClr val="tx1"/>
                </a:solidFill>
                <a:hlinkClick r:id="rId3"/>
              </a:rPr>
              <a:t>zvonko.zlatanovski</a:t>
            </a:r>
            <a:r>
              <a:rPr lang="en-US" sz="1600" b="1" dirty="0">
                <a:solidFill>
                  <a:schemeClr val="tx1"/>
                </a:solidFill>
                <a:hlinkClick r:id="rId3"/>
              </a:rPr>
              <a:t>@</a:t>
            </a:r>
            <a:r>
              <a:rPr lang="en-GB" sz="1600" b="1" dirty="0">
                <a:solidFill>
                  <a:schemeClr val="tx1"/>
                </a:solidFill>
                <a:hlinkClick r:id="rId3"/>
              </a:rPr>
              <a:t>ffm.com.mk</a:t>
            </a:r>
            <a:r>
              <a:rPr lang="en-GB" sz="1600" b="1" dirty="0">
                <a:solidFill>
                  <a:schemeClr val="tx1"/>
                </a:solidFill>
              </a:rPr>
              <a:t>  </a:t>
            </a:r>
            <a:endParaRPr lang="mk-MK" sz="1600" b="1" dirty="0">
              <a:solidFill>
                <a:schemeClr val="tx1"/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16632"/>
            <a:ext cx="3775323" cy="1389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7554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7645</TotalTime>
  <Words>658</Words>
  <Application>Microsoft Office PowerPoint</Application>
  <PresentationFormat>On-screen Show (4:3)</PresentationFormat>
  <Paragraphs>43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MAC C Swiss</vt:lpstr>
      <vt:lpstr>Office Theme</vt:lpstr>
      <vt:lpstr>PowerPoint Presentation</vt:lpstr>
      <vt:lpstr>СЕЛЕКТИРАЊЕ 2021</vt:lpstr>
      <vt:lpstr>PowerPoint Presentation</vt:lpstr>
      <vt:lpstr>PowerPoint Presentation</vt:lpstr>
    </vt:vector>
  </TitlesOfParts>
  <Company>Football  Federation of Macedonia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СЕЛЕКТИРАЊЕ 2014</dc:title>
  <dc:creator>Zarko Ignjatovski</dc:creator>
  <cp:lastModifiedBy>Zarko Ignjatovski</cp:lastModifiedBy>
  <cp:revision>59</cp:revision>
  <cp:lastPrinted>2020-06-02T09:23:16Z</cp:lastPrinted>
  <dcterms:created xsi:type="dcterms:W3CDTF">2014-03-19T07:48:56Z</dcterms:created>
  <dcterms:modified xsi:type="dcterms:W3CDTF">2021-05-25T07:47:41Z</dcterms:modified>
</cp:coreProperties>
</file>