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7" r:id="rId3"/>
    <p:sldId id="256" r:id="rId4"/>
    <p:sldId id="260" r:id="rId5"/>
    <p:sldId id="265" r:id="rId6"/>
  </p:sldIdLst>
  <p:sldSz cx="9144000" cy="6858000" type="screen4x3"/>
  <p:notesSz cx="6858000" cy="9947275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090B4-D15B-4D3E-87D4-33FDA8678C73}" type="datetimeFigureOut">
              <a:rPr lang="mk-MK" smtClean="0"/>
              <a:t>16.04.2019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3A8C9-BA3F-4D28-AB96-363FE16263B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98332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C0EC-D7B1-4272-B639-7328F103222C}" type="slidenum">
              <a:rPr lang="mk-MK" smtClean="0"/>
              <a:t>1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426901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3A8C9-BA3F-4D28-AB96-363FE16263B6}" type="slidenum">
              <a:rPr lang="mk-MK" smtClean="0"/>
              <a:t>3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434158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3A8C9-BA3F-4D28-AB96-363FE16263B6}" type="slidenum">
              <a:rPr lang="mk-MK" smtClean="0"/>
              <a:t>4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434158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3A8C9-BA3F-4D28-AB96-363FE16263B6}" type="slidenum">
              <a:rPr lang="mk-MK" smtClean="0"/>
              <a:t>5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434158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16.04.2019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4321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16.04.2019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69056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16.04.2019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17269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16.04.2019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273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16.04.2019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17533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16.04.2019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2766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16.04.2019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96481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16.04.2019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79332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16.04.2019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70546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16.04.2019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13454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16.04.2019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94391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F817C-C51A-4C32-BB6F-143A9272DAEB}" type="datetimeFigureOut">
              <a:rPr lang="mk-MK" smtClean="0"/>
              <a:t>16.04.2019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46145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azegastarov@yahoo.com" TargetMode="External"/><Relationship Id="rId2" Type="http://schemas.openxmlformats.org/officeDocument/2006/relationships/hyperlink" Target="mailto:nasuf_l@hotmai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asko.georgiev@yahoo.com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naumoski.toni@yahoo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gocetoleski@yahoo.com" TargetMode="External"/><Relationship Id="rId5" Type="http://schemas.openxmlformats.org/officeDocument/2006/relationships/image" Target="../media/image2.png"/><Relationship Id="rId4" Type="http://schemas.openxmlformats.org/officeDocument/2006/relationships/hyperlink" Target="mailto:dimitar_madjunarov@yahoo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zvonko.zlatanovski@ffm.com.m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2708920"/>
            <a:ext cx="9144000" cy="155679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Swiss" pitchFamily="34" charset="0"/>
              </a:rPr>
              <a:t>SELEKTIRAWE</a:t>
            </a:r>
            <a:endParaRPr lang="mk-MK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35696" y="5373216"/>
            <a:ext cx="5544616" cy="119675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Swiss" pitchFamily="34" charset="0"/>
              </a:rPr>
              <a:t>201</a:t>
            </a:r>
            <a:r>
              <a:rPr lang="en-US" sz="8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Swiss" pitchFamily="34" charset="0"/>
              </a:rPr>
              <a:t>9</a:t>
            </a:r>
            <a:endParaRPr lang="mk-MK" sz="8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11560" y="4265712"/>
            <a:ext cx="6400800" cy="1008112"/>
          </a:xfrm>
        </p:spPr>
        <p:txBody>
          <a:bodyPr>
            <a:normAutofit fontScale="70000" lnSpcReduction="20000"/>
          </a:bodyPr>
          <a:lstStyle/>
          <a:p>
            <a:r>
              <a:rPr lang="mk-MK" b="1" dirty="0" smtClean="0">
                <a:solidFill>
                  <a:srgbClr val="FF0000"/>
                </a:solidFill>
              </a:rPr>
              <a:t>За </a:t>
            </a:r>
            <a:r>
              <a:rPr lang="mk-MK" b="1" dirty="0" smtClean="0">
                <a:solidFill>
                  <a:srgbClr val="FF0000"/>
                </a:solidFill>
              </a:rPr>
              <a:t>СПОРТСКА АКАДЕМИЈА СКОПЈЕ</a:t>
            </a:r>
          </a:p>
          <a:p>
            <a:r>
              <a:rPr lang="mk-MK" b="1" dirty="0" smtClean="0">
                <a:solidFill>
                  <a:srgbClr val="FF0000"/>
                </a:solidFill>
              </a:rPr>
              <a:t>паралелки </a:t>
            </a:r>
            <a:r>
              <a:rPr lang="mk-MK" b="1" dirty="0" smtClean="0">
                <a:solidFill>
                  <a:srgbClr val="FF0000"/>
                </a:solidFill>
              </a:rPr>
              <a:t>по фудбал за учебна година 201</a:t>
            </a:r>
            <a:r>
              <a:rPr lang="en-US" b="1" dirty="0">
                <a:solidFill>
                  <a:srgbClr val="FF0000"/>
                </a:solidFill>
              </a:rPr>
              <a:t>9</a:t>
            </a:r>
            <a:r>
              <a:rPr lang="mk-MK" b="1" dirty="0" smtClean="0">
                <a:solidFill>
                  <a:srgbClr val="FF0000"/>
                </a:solidFill>
              </a:rPr>
              <a:t>/20</a:t>
            </a:r>
            <a:r>
              <a:rPr lang="en-US" b="1" dirty="0" smtClean="0">
                <a:solidFill>
                  <a:srgbClr val="FF0000"/>
                </a:solidFill>
              </a:rPr>
              <a:t>20</a:t>
            </a:r>
            <a:endParaRPr lang="mk-MK" b="1" dirty="0">
              <a:solidFill>
                <a:srgbClr val="FF0000"/>
              </a:solidFill>
            </a:endParaRPr>
          </a:p>
        </p:txBody>
      </p:sp>
      <p:pic>
        <p:nvPicPr>
          <p:cNvPr id="7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84" y="116631"/>
            <a:ext cx="2088232" cy="2432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85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548680"/>
            <a:ext cx="5902424" cy="650503"/>
          </a:xfrm>
        </p:spPr>
        <p:txBody>
          <a:bodyPr>
            <a:normAutofit fontScale="90000"/>
          </a:bodyPr>
          <a:lstStyle/>
          <a:p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СЕЛЕКТИРАЊЕ 201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268760"/>
            <a:ext cx="6400800" cy="1008112"/>
          </a:xfrm>
        </p:spPr>
        <p:txBody>
          <a:bodyPr>
            <a:normAutofit fontScale="92500"/>
          </a:bodyPr>
          <a:lstStyle/>
          <a:p>
            <a:r>
              <a:rPr lang="mk-MK" b="1" dirty="0" smtClean="0"/>
              <a:t>За СПОРТСКА АКАДЕМИЈА - фудбал за учебна година 201</a:t>
            </a:r>
            <a:r>
              <a:rPr lang="en-US" b="1" dirty="0"/>
              <a:t>9</a:t>
            </a:r>
            <a:r>
              <a:rPr lang="mk-MK" b="1" dirty="0" smtClean="0"/>
              <a:t>/20</a:t>
            </a:r>
            <a:r>
              <a:rPr lang="en-US" b="1" dirty="0" smtClean="0"/>
              <a:t>20</a:t>
            </a:r>
            <a:endParaRPr lang="mk-MK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23528" y="2276872"/>
            <a:ext cx="8424936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100" b="1" u="sng" dirty="0" smtClean="0">
                <a:solidFill>
                  <a:schemeClr val="tx1"/>
                </a:solidFill>
              </a:rPr>
              <a:t>Тетово (други градови кои ги опфаќа ова селектирање: </a:t>
            </a:r>
            <a:r>
              <a:rPr lang="mk-MK" sz="1100" b="1" u="sng" dirty="0" smtClean="0">
                <a:solidFill>
                  <a:schemeClr val="tx1"/>
                </a:solidFill>
              </a:rPr>
              <a:t>Гостивар и Кичево, а за паралелката на албански јазик може да конкурираат заинтересирани кандидати и од други градови)</a:t>
            </a:r>
            <a:endParaRPr lang="mk-MK" sz="1100" b="1" u="sng" dirty="0" smtClean="0">
              <a:solidFill>
                <a:schemeClr val="tx1"/>
              </a:solidFill>
            </a:endParaRPr>
          </a:p>
          <a:p>
            <a:pPr algn="l"/>
            <a:r>
              <a:rPr lang="mk-MK" sz="1100" dirty="0">
                <a:solidFill>
                  <a:schemeClr val="tx1"/>
                </a:solidFill>
              </a:rPr>
              <a:t>ДСУ СПОРТСКА АКАДЕМИЈА – </a:t>
            </a:r>
            <a:r>
              <a:rPr lang="mk-MK" sz="1100" dirty="0" smtClean="0">
                <a:solidFill>
                  <a:schemeClr val="tx1"/>
                </a:solidFill>
              </a:rPr>
              <a:t>Тетово </a:t>
            </a:r>
            <a:r>
              <a:rPr lang="mk-MK" sz="1100" dirty="0">
                <a:solidFill>
                  <a:schemeClr val="tx1"/>
                </a:solidFill>
              </a:rPr>
              <a:t>(</a:t>
            </a:r>
            <a:r>
              <a:rPr lang="mk-MK" sz="1100" dirty="0" smtClean="0">
                <a:solidFill>
                  <a:schemeClr val="tx1"/>
                </a:solidFill>
              </a:rPr>
              <a:t>една паралелка на македонски и една паралелка на албански јазик)</a:t>
            </a:r>
          </a:p>
          <a:p>
            <a:pPr algn="l"/>
            <a:r>
              <a:rPr lang="mk-MK" sz="1100" dirty="0" smtClean="0">
                <a:solidFill>
                  <a:schemeClr val="tx1"/>
                </a:solidFill>
              </a:rPr>
              <a:t>Датум: </a:t>
            </a:r>
            <a:r>
              <a:rPr lang="en-US" sz="1100" dirty="0" smtClean="0">
                <a:solidFill>
                  <a:schemeClr val="tx1"/>
                </a:solidFill>
              </a:rPr>
              <a:t>07</a:t>
            </a:r>
            <a:r>
              <a:rPr lang="mk-MK" sz="1100" dirty="0" smtClean="0">
                <a:solidFill>
                  <a:schemeClr val="tx1"/>
                </a:solidFill>
              </a:rPr>
              <a:t>.0</a:t>
            </a:r>
            <a:r>
              <a:rPr lang="en-US" sz="1100" dirty="0" smtClean="0">
                <a:solidFill>
                  <a:schemeClr val="tx1"/>
                </a:solidFill>
              </a:rPr>
              <a:t>5</a:t>
            </a:r>
            <a:r>
              <a:rPr lang="mk-MK" sz="1100" dirty="0" smtClean="0">
                <a:solidFill>
                  <a:schemeClr val="tx1"/>
                </a:solidFill>
              </a:rPr>
              <a:t>.201</a:t>
            </a:r>
            <a:r>
              <a:rPr lang="en-US" sz="1100" dirty="0">
                <a:solidFill>
                  <a:schemeClr val="tx1"/>
                </a:solidFill>
              </a:rPr>
              <a:t>9</a:t>
            </a:r>
            <a:r>
              <a:rPr lang="mk-MK" sz="1100" dirty="0" smtClean="0">
                <a:solidFill>
                  <a:schemeClr val="tx1"/>
                </a:solidFill>
              </a:rPr>
              <a:t> </a:t>
            </a:r>
            <a:r>
              <a:rPr lang="mk-MK" sz="1100" dirty="0" smtClean="0">
                <a:solidFill>
                  <a:schemeClr val="tx1"/>
                </a:solidFill>
              </a:rPr>
              <a:t>(Вторник</a:t>
            </a:r>
            <a:r>
              <a:rPr lang="mk-MK" sz="11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mk-MK" sz="1100" dirty="0" smtClean="0">
                <a:solidFill>
                  <a:schemeClr val="tx1"/>
                </a:solidFill>
              </a:rPr>
              <a:t>Место: </a:t>
            </a:r>
            <a:r>
              <a:rPr lang="ru-RU" sz="1100" dirty="0" smtClean="0">
                <a:solidFill>
                  <a:schemeClr val="tx1"/>
                </a:solidFill>
              </a:rPr>
              <a:t>Тренинг </a:t>
            </a:r>
            <a:r>
              <a:rPr lang="ru-RU" sz="1100" dirty="0">
                <a:solidFill>
                  <a:schemeClr val="tx1"/>
                </a:solidFill>
              </a:rPr>
              <a:t>Центар на ФФМ - Терени со вештачка трева </a:t>
            </a:r>
            <a:r>
              <a:rPr lang="ru-RU" sz="1100" dirty="0" smtClean="0">
                <a:solidFill>
                  <a:schemeClr val="tx1"/>
                </a:solidFill>
              </a:rPr>
              <a:t>во СКОПЈЕ</a:t>
            </a:r>
            <a:endParaRPr lang="ru-RU" sz="1100" dirty="0">
              <a:solidFill>
                <a:schemeClr val="tx1"/>
              </a:solidFill>
            </a:endParaRPr>
          </a:p>
          <a:p>
            <a:pPr algn="l"/>
            <a:r>
              <a:rPr lang="mk-MK" sz="1100" dirty="0" smtClean="0">
                <a:solidFill>
                  <a:schemeClr val="tx1"/>
                </a:solidFill>
              </a:rPr>
              <a:t>Почеток</a:t>
            </a:r>
            <a:r>
              <a:rPr lang="mk-MK" sz="1100" dirty="0" smtClean="0">
                <a:solidFill>
                  <a:schemeClr val="tx1"/>
                </a:solidFill>
              </a:rPr>
              <a:t>: </a:t>
            </a:r>
            <a:r>
              <a:rPr lang="mk-MK" sz="1100" dirty="0" smtClean="0">
                <a:solidFill>
                  <a:schemeClr val="tx1"/>
                </a:solidFill>
              </a:rPr>
              <a:t>10.00 </a:t>
            </a:r>
            <a:r>
              <a:rPr lang="mk-MK" sz="1100" dirty="0" smtClean="0">
                <a:solidFill>
                  <a:schemeClr val="tx1"/>
                </a:solidFill>
              </a:rPr>
              <a:t>часот  </a:t>
            </a:r>
            <a:r>
              <a:rPr lang="mk-MK" sz="1100" dirty="0">
                <a:solidFill>
                  <a:schemeClr val="tx1"/>
                </a:solidFill>
              </a:rPr>
              <a:t>Собир и </a:t>
            </a:r>
            <a:r>
              <a:rPr lang="mk-MK" sz="1100" dirty="0" smtClean="0">
                <a:solidFill>
                  <a:schemeClr val="tx1"/>
                </a:solidFill>
              </a:rPr>
              <a:t>евидентирање на Терен на Општина Тетово со вештачка трева: 8.00 </a:t>
            </a:r>
            <a:r>
              <a:rPr lang="mk-MK" sz="1100" dirty="0">
                <a:solidFill>
                  <a:schemeClr val="tx1"/>
                </a:solidFill>
              </a:rPr>
              <a:t>часот </a:t>
            </a:r>
            <a:endParaRPr lang="mk-MK" sz="1100" dirty="0" smtClean="0">
              <a:solidFill>
                <a:schemeClr val="tx1"/>
              </a:solidFill>
            </a:endParaRPr>
          </a:p>
          <a:p>
            <a:pPr algn="l"/>
            <a:r>
              <a:rPr lang="mk-MK" sz="1100" dirty="0">
                <a:solidFill>
                  <a:schemeClr val="tx1"/>
                </a:solidFill>
              </a:rPr>
              <a:t>П</a:t>
            </a:r>
            <a:r>
              <a:rPr lang="mk-MK" sz="1100" dirty="0" smtClean="0">
                <a:solidFill>
                  <a:schemeClr val="tx1"/>
                </a:solidFill>
              </a:rPr>
              <a:t>ријавување најдоцна до </a:t>
            </a:r>
            <a:r>
              <a:rPr lang="mk-MK" sz="1100" dirty="0" smtClean="0">
                <a:solidFill>
                  <a:schemeClr val="tx1"/>
                </a:solidFill>
              </a:rPr>
              <a:t>30.04.2019 </a:t>
            </a:r>
            <a:r>
              <a:rPr lang="mk-MK" sz="1100" dirty="0" smtClean="0">
                <a:solidFill>
                  <a:schemeClr val="tx1"/>
                </a:solidFill>
              </a:rPr>
              <a:t>г. кај регионалниот координатор </a:t>
            </a:r>
            <a:r>
              <a:rPr lang="mk-MK" sz="1100" b="1" dirty="0" smtClean="0">
                <a:solidFill>
                  <a:schemeClr val="tx1"/>
                </a:solidFill>
              </a:rPr>
              <a:t>Насуф Латифи </a:t>
            </a:r>
            <a:r>
              <a:rPr lang="en-US" sz="1100" b="1" dirty="0" smtClean="0">
                <a:solidFill>
                  <a:schemeClr val="tx1"/>
                </a:solidFill>
              </a:rPr>
              <a:t>07</a:t>
            </a:r>
            <a:r>
              <a:rPr lang="mk-MK" sz="1100" b="1" dirty="0" smtClean="0">
                <a:solidFill>
                  <a:schemeClr val="tx1"/>
                </a:solidFill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</a:rPr>
              <a:t>/</a:t>
            </a:r>
            <a:r>
              <a:rPr lang="mk-MK" sz="1100" b="1" dirty="0" smtClean="0">
                <a:solidFill>
                  <a:schemeClr val="tx1"/>
                </a:solidFill>
              </a:rPr>
              <a:t>502</a:t>
            </a:r>
            <a:r>
              <a:rPr lang="en-US" sz="1100" b="1" dirty="0" smtClean="0">
                <a:solidFill>
                  <a:schemeClr val="tx1"/>
                </a:solidFill>
              </a:rPr>
              <a:t>-</a:t>
            </a:r>
            <a:r>
              <a:rPr lang="mk-MK" sz="1100" b="1" dirty="0" smtClean="0">
                <a:solidFill>
                  <a:schemeClr val="tx1"/>
                </a:solidFill>
              </a:rPr>
              <a:t>151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r>
              <a:rPr lang="mk-MK" sz="1100" b="1" dirty="0" smtClean="0">
                <a:solidFill>
                  <a:schemeClr val="tx1"/>
                </a:solidFill>
              </a:rPr>
              <a:t>и Борче Мирчевски </a:t>
            </a:r>
            <a:r>
              <a:rPr lang="mk-MK" sz="1100" b="1" dirty="0" smtClean="0">
                <a:solidFill>
                  <a:schemeClr val="tx1"/>
                </a:solidFill>
              </a:rPr>
              <a:t>075/334-224</a:t>
            </a:r>
            <a:endParaRPr lang="en-US" sz="11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1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e-mail: </a:t>
            </a:r>
            <a:r>
              <a:rPr lang="en-US" sz="1100" b="1" dirty="0" smtClean="0">
                <a:solidFill>
                  <a:schemeClr val="tx1"/>
                </a:solidFill>
                <a:hlinkClick r:id="rId2"/>
              </a:rPr>
              <a:t>nasuf_l@hotmail.com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endParaRPr lang="mk-MK" sz="1100" b="1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23528" y="5515515"/>
            <a:ext cx="8424936" cy="122585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4000" b="1" u="sng" dirty="0" smtClean="0">
                <a:solidFill>
                  <a:schemeClr val="tx1"/>
                </a:solidFill>
              </a:rPr>
              <a:t>Битола </a:t>
            </a:r>
            <a:r>
              <a:rPr lang="mk-MK" sz="3000" b="1" u="sng" dirty="0">
                <a:solidFill>
                  <a:schemeClr val="tx1"/>
                </a:solidFill>
              </a:rPr>
              <a:t>(други градови кои ги опфаќа ова селектирање: </a:t>
            </a:r>
            <a:r>
              <a:rPr lang="mk-MK" sz="3000" b="1" u="sng" dirty="0" smtClean="0">
                <a:solidFill>
                  <a:schemeClr val="tx1"/>
                </a:solidFill>
              </a:rPr>
              <a:t>Ресен, Демир Хисар)</a:t>
            </a:r>
          </a:p>
          <a:p>
            <a:pPr algn="l"/>
            <a:r>
              <a:rPr lang="mk-MK" sz="2800" dirty="0">
                <a:solidFill>
                  <a:schemeClr val="tx1"/>
                </a:solidFill>
              </a:rPr>
              <a:t>ДСУ СПОРТСКА АКАДЕМИЈА – </a:t>
            </a:r>
            <a:r>
              <a:rPr lang="mk-MK" sz="2800" dirty="0" smtClean="0">
                <a:solidFill>
                  <a:schemeClr val="tx1"/>
                </a:solidFill>
              </a:rPr>
              <a:t>Битола </a:t>
            </a:r>
            <a:r>
              <a:rPr lang="mk-MK" sz="2800" dirty="0">
                <a:solidFill>
                  <a:schemeClr val="tx1"/>
                </a:solidFill>
              </a:rPr>
              <a:t>(</a:t>
            </a:r>
            <a:r>
              <a:rPr lang="mk-MK" sz="2800" dirty="0">
                <a:solidFill>
                  <a:schemeClr val="tx1"/>
                </a:solidFill>
              </a:rPr>
              <a:t>една паралелка на македонски јазик</a:t>
            </a:r>
            <a:r>
              <a:rPr lang="mk-MK" sz="28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mk-MK" sz="2800" dirty="0" smtClean="0">
                <a:solidFill>
                  <a:schemeClr val="tx1"/>
                </a:solidFill>
              </a:rPr>
              <a:t>Датум: </a:t>
            </a:r>
            <a:r>
              <a:rPr lang="mk-MK" sz="2800" dirty="0" smtClean="0">
                <a:solidFill>
                  <a:schemeClr val="tx1"/>
                </a:solidFill>
              </a:rPr>
              <a:t>08</a:t>
            </a:r>
            <a:r>
              <a:rPr lang="mk-MK" sz="2800" dirty="0" smtClean="0">
                <a:solidFill>
                  <a:schemeClr val="tx1"/>
                </a:solidFill>
              </a:rPr>
              <a:t>.05.201</a:t>
            </a:r>
            <a:r>
              <a:rPr lang="en-US" sz="2800" dirty="0">
                <a:solidFill>
                  <a:schemeClr val="tx1"/>
                </a:solidFill>
              </a:rPr>
              <a:t>9</a:t>
            </a:r>
            <a:r>
              <a:rPr lang="mk-MK" sz="2800" dirty="0" smtClean="0">
                <a:solidFill>
                  <a:schemeClr val="tx1"/>
                </a:solidFill>
              </a:rPr>
              <a:t> </a:t>
            </a:r>
            <a:r>
              <a:rPr lang="mk-MK" sz="2800" dirty="0" smtClean="0">
                <a:solidFill>
                  <a:schemeClr val="tx1"/>
                </a:solidFill>
              </a:rPr>
              <a:t>(</a:t>
            </a:r>
            <a:r>
              <a:rPr lang="mk-MK" sz="2800" dirty="0">
                <a:solidFill>
                  <a:schemeClr val="tx1"/>
                </a:solidFill>
              </a:rPr>
              <a:t>С</a:t>
            </a:r>
            <a:r>
              <a:rPr lang="mk-MK" sz="2800" dirty="0" smtClean="0">
                <a:solidFill>
                  <a:schemeClr val="tx1"/>
                </a:solidFill>
              </a:rPr>
              <a:t>реда</a:t>
            </a:r>
            <a:r>
              <a:rPr lang="mk-MK" sz="2800" dirty="0" smtClean="0">
                <a:solidFill>
                  <a:schemeClr val="tx1"/>
                </a:solidFill>
              </a:rPr>
              <a:t>)</a:t>
            </a:r>
            <a:endParaRPr lang="mk-MK" sz="2800" dirty="0" smtClean="0">
              <a:solidFill>
                <a:schemeClr val="tx1"/>
              </a:solidFill>
            </a:endParaRPr>
          </a:p>
          <a:p>
            <a:pPr algn="l"/>
            <a:r>
              <a:rPr lang="mk-MK" sz="2800" dirty="0" smtClean="0">
                <a:solidFill>
                  <a:schemeClr val="tx1"/>
                </a:solidFill>
              </a:rPr>
              <a:t>Место: </a:t>
            </a:r>
            <a:r>
              <a:rPr lang="ru-RU" sz="2800" dirty="0">
                <a:solidFill>
                  <a:schemeClr val="tx1"/>
                </a:solidFill>
              </a:rPr>
              <a:t>Тренинг Центар на ФФМ - Терени со вештачка трева </a:t>
            </a:r>
            <a:r>
              <a:rPr lang="ru-RU" sz="2800" dirty="0" smtClean="0">
                <a:solidFill>
                  <a:schemeClr val="tx1"/>
                </a:solidFill>
              </a:rPr>
              <a:t>во СКОПЈЕ</a:t>
            </a:r>
            <a:endParaRPr lang="mk-MK" sz="2800" dirty="0" smtClean="0">
              <a:solidFill>
                <a:schemeClr val="tx1"/>
              </a:solidFill>
            </a:endParaRPr>
          </a:p>
          <a:p>
            <a:pPr algn="l"/>
            <a:r>
              <a:rPr lang="mk-MK" sz="2800" dirty="0" smtClean="0">
                <a:solidFill>
                  <a:schemeClr val="tx1"/>
                </a:solidFill>
              </a:rPr>
              <a:t>Почеток</a:t>
            </a:r>
            <a:r>
              <a:rPr lang="mk-MK" sz="2800" dirty="0" smtClean="0">
                <a:solidFill>
                  <a:schemeClr val="tx1"/>
                </a:solidFill>
              </a:rPr>
              <a:t>: </a:t>
            </a:r>
            <a:r>
              <a:rPr lang="mk-MK" sz="2800" dirty="0" smtClean="0">
                <a:solidFill>
                  <a:schemeClr val="tx1"/>
                </a:solidFill>
              </a:rPr>
              <a:t>14.00 </a:t>
            </a:r>
            <a:r>
              <a:rPr lang="mk-MK" sz="2800" dirty="0" smtClean="0">
                <a:solidFill>
                  <a:schemeClr val="tx1"/>
                </a:solidFill>
              </a:rPr>
              <a:t>часот  </a:t>
            </a:r>
            <a:r>
              <a:rPr lang="mk-MK" sz="2800" dirty="0" smtClean="0">
                <a:solidFill>
                  <a:schemeClr val="tx1"/>
                </a:solidFill>
              </a:rPr>
              <a:t>Собир </a:t>
            </a:r>
            <a:r>
              <a:rPr lang="mk-MK" sz="2800" dirty="0">
                <a:solidFill>
                  <a:schemeClr val="tx1"/>
                </a:solidFill>
              </a:rPr>
              <a:t>и </a:t>
            </a:r>
            <a:r>
              <a:rPr lang="mk-MK" sz="2800" dirty="0" smtClean="0">
                <a:solidFill>
                  <a:schemeClr val="tx1"/>
                </a:solidFill>
              </a:rPr>
              <a:t>евидентирање </a:t>
            </a:r>
            <a:r>
              <a:rPr lang="ru-RU" sz="2800" dirty="0" smtClean="0">
                <a:solidFill>
                  <a:schemeClr val="tx1"/>
                </a:solidFill>
              </a:rPr>
              <a:t>пред СОУ Кузман Шапкарев - Битола: 8.00 часот</a:t>
            </a:r>
          </a:p>
          <a:p>
            <a:pPr algn="l"/>
            <a:r>
              <a:rPr lang="mk-MK" sz="2800" dirty="0" smtClean="0">
                <a:solidFill>
                  <a:schemeClr val="tx1"/>
                </a:solidFill>
              </a:rPr>
              <a:t>П</a:t>
            </a:r>
            <a:r>
              <a:rPr lang="mk-MK" sz="2800" dirty="0" smtClean="0">
                <a:solidFill>
                  <a:schemeClr val="tx1"/>
                </a:solidFill>
              </a:rPr>
              <a:t>ријавување </a:t>
            </a:r>
            <a:r>
              <a:rPr lang="mk-MK" sz="2800" dirty="0">
                <a:solidFill>
                  <a:schemeClr val="tx1"/>
                </a:solidFill>
              </a:rPr>
              <a:t>најдоцна до </a:t>
            </a:r>
            <a:r>
              <a:rPr lang="mk-MK" sz="2800" dirty="0" smtClean="0">
                <a:solidFill>
                  <a:schemeClr val="tx1"/>
                </a:solidFill>
              </a:rPr>
              <a:t>30</a:t>
            </a:r>
            <a:r>
              <a:rPr lang="mk-MK" sz="2800" dirty="0" smtClean="0">
                <a:solidFill>
                  <a:schemeClr val="tx1"/>
                </a:solidFill>
              </a:rPr>
              <a:t>.04.2019 </a:t>
            </a:r>
            <a:r>
              <a:rPr lang="mk-MK" sz="2800" dirty="0" smtClean="0">
                <a:solidFill>
                  <a:schemeClr val="tx1"/>
                </a:solidFill>
              </a:rPr>
              <a:t>г</a:t>
            </a:r>
            <a:r>
              <a:rPr lang="mk-MK" sz="2800" dirty="0">
                <a:solidFill>
                  <a:schemeClr val="tx1"/>
                </a:solidFill>
              </a:rPr>
              <a:t>. кај регионалниот координатор </a:t>
            </a:r>
            <a:r>
              <a:rPr lang="mk-MK" sz="2800" b="1" dirty="0" smtClean="0">
                <a:solidFill>
                  <a:schemeClr val="tx1"/>
                </a:solidFill>
              </a:rPr>
              <a:t>Лаз</a:t>
            </a:r>
            <a:r>
              <a:rPr lang="en-US" sz="2800" b="1" dirty="0" smtClean="0">
                <a:solidFill>
                  <a:schemeClr val="tx1"/>
                </a:solidFill>
              </a:rPr>
              <a:t>o</a:t>
            </a:r>
            <a:r>
              <a:rPr lang="mk-MK" sz="2800" b="1" dirty="0" smtClean="0">
                <a:solidFill>
                  <a:schemeClr val="tx1"/>
                </a:solidFill>
              </a:rPr>
              <a:t> Гаштаров</a:t>
            </a:r>
            <a:r>
              <a:rPr lang="en-US" sz="2800" b="1" dirty="0" smtClean="0">
                <a:solidFill>
                  <a:schemeClr val="tx1"/>
                </a:solidFill>
              </a:rPr>
              <a:t> 076/282 </a:t>
            </a:r>
            <a:r>
              <a:rPr lang="en-US" sz="2800" b="1" dirty="0" smtClean="0">
                <a:solidFill>
                  <a:schemeClr val="tx1"/>
                </a:solidFill>
              </a:rPr>
              <a:t>070 e-mail: </a:t>
            </a:r>
            <a:r>
              <a:rPr lang="en-US" sz="2800" b="1" dirty="0" smtClean="0">
                <a:solidFill>
                  <a:schemeClr val="tx1"/>
                </a:solidFill>
                <a:hlinkClick r:id="rId3"/>
              </a:rPr>
              <a:t>lazegastarov@yahoo.com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endParaRPr lang="mk-MK" sz="2800" b="1" dirty="0">
              <a:solidFill>
                <a:schemeClr val="tx1"/>
              </a:solidFill>
            </a:endParaRPr>
          </a:p>
        </p:txBody>
      </p:sp>
      <p:pic>
        <p:nvPicPr>
          <p:cNvPr id="11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3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2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323528" y="4005064"/>
            <a:ext cx="8619631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600" b="1" u="sng" dirty="0" smtClean="0">
                <a:solidFill>
                  <a:schemeClr val="tx1"/>
                </a:solidFill>
              </a:rPr>
              <a:t>Струмица</a:t>
            </a:r>
            <a:r>
              <a:rPr lang="mk-MK" sz="1100" b="1" u="sng" dirty="0" smtClean="0">
                <a:solidFill>
                  <a:schemeClr val="tx1"/>
                </a:solidFill>
              </a:rPr>
              <a:t> </a:t>
            </a:r>
            <a:r>
              <a:rPr lang="mk-MK" sz="1100" b="1" u="sng" dirty="0">
                <a:solidFill>
                  <a:schemeClr val="tx1"/>
                </a:solidFill>
              </a:rPr>
              <a:t>(други градови кои ги опфаќа ова селектирање: </a:t>
            </a:r>
            <a:r>
              <a:rPr lang="mk-MK" sz="1100" b="1" u="sng" dirty="0" smtClean="0">
                <a:solidFill>
                  <a:schemeClr val="tx1"/>
                </a:solidFill>
              </a:rPr>
              <a:t>Гевгелија, Валандово, Радовиш, Дојран, Берово, Пехчево, Демир Капија)</a:t>
            </a:r>
          </a:p>
          <a:p>
            <a:pPr algn="l"/>
            <a:r>
              <a:rPr lang="mk-MK" sz="1100" dirty="0" smtClean="0">
                <a:solidFill>
                  <a:schemeClr val="tx1"/>
                </a:solidFill>
              </a:rPr>
              <a:t>ДСУ СПОРТСКА АКАДЕМИЈА – </a:t>
            </a:r>
            <a:r>
              <a:rPr lang="mk-MK" sz="1100" dirty="0" smtClean="0">
                <a:solidFill>
                  <a:schemeClr val="tx1"/>
                </a:solidFill>
              </a:rPr>
              <a:t>Струмица </a:t>
            </a:r>
            <a:r>
              <a:rPr lang="mk-MK" sz="1100" dirty="0">
                <a:solidFill>
                  <a:schemeClr val="tx1"/>
                </a:solidFill>
              </a:rPr>
              <a:t>(една паралелка на македонски јазик)</a:t>
            </a:r>
          </a:p>
          <a:p>
            <a:pPr algn="l"/>
            <a:r>
              <a:rPr lang="mk-MK" sz="1100" dirty="0" smtClean="0">
                <a:solidFill>
                  <a:schemeClr val="tx1"/>
                </a:solidFill>
              </a:rPr>
              <a:t>Датум: </a:t>
            </a:r>
            <a:r>
              <a:rPr lang="mk-MK" sz="1100" dirty="0" smtClean="0">
                <a:solidFill>
                  <a:schemeClr val="tx1"/>
                </a:solidFill>
              </a:rPr>
              <a:t>07.05.201</a:t>
            </a:r>
            <a:r>
              <a:rPr lang="en-US" sz="1100" dirty="0" smtClean="0">
                <a:solidFill>
                  <a:schemeClr val="tx1"/>
                </a:solidFill>
              </a:rPr>
              <a:t>9</a:t>
            </a:r>
            <a:r>
              <a:rPr lang="mk-MK" sz="1100" dirty="0" smtClean="0">
                <a:solidFill>
                  <a:schemeClr val="tx1"/>
                </a:solidFill>
              </a:rPr>
              <a:t> </a:t>
            </a:r>
            <a:r>
              <a:rPr lang="mk-MK" sz="1100" dirty="0" smtClean="0">
                <a:solidFill>
                  <a:schemeClr val="tx1"/>
                </a:solidFill>
              </a:rPr>
              <a:t>(Вторник)</a:t>
            </a:r>
            <a:endParaRPr lang="mk-MK" sz="1100" dirty="0" smtClean="0">
              <a:solidFill>
                <a:schemeClr val="tx1"/>
              </a:solidFill>
            </a:endParaRPr>
          </a:p>
          <a:p>
            <a:pPr algn="l"/>
            <a:r>
              <a:rPr lang="mk-MK" sz="1100" dirty="0" smtClean="0">
                <a:solidFill>
                  <a:schemeClr val="tx1"/>
                </a:solidFill>
              </a:rPr>
              <a:t>Место: Тренинг Центар на ФФМ - Терени со вештачка трева </a:t>
            </a:r>
            <a:r>
              <a:rPr lang="mk-MK" sz="1100" dirty="0" smtClean="0">
                <a:solidFill>
                  <a:schemeClr val="tx1"/>
                </a:solidFill>
              </a:rPr>
              <a:t>во СКОПЈЕ</a:t>
            </a:r>
            <a:endParaRPr lang="mk-MK" sz="1100" dirty="0" smtClean="0">
              <a:solidFill>
                <a:schemeClr val="tx1"/>
              </a:solidFill>
            </a:endParaRPr>
          </a:p>
          <a:p>
            <a:pPr algn="l"/>
            <a:r>
              <a:rPr lang="mk-MK" sz="1100" dirty="0" smtClean="0">
                <a:solidFill>
                  <a:schemeClr val="tx1"/>
                </a:solidFill>
              </a:rPr>
              <a:t>Почеток: </a:t>
            </a:r>
            <a:r>
              <a:rPr lang="mk-MK" sz="1100" dirty="0" smtClean="0">
                <a:solidFill>
                  <a:schemeClr val="tx1"/>
                </a:solidFill>
              </a:rPr>
              <a:t>14</a:t>
            </a:r>
            <a:r>
              <a:rPr lang="mk-MK" sz="1100" dirty="0" smtClean="0">
                <a:solidFill>
                  <a:schemeClr val="tx1"/>
                </a:solidFill>
              </a:rPr>
              <a:t>.00 </a:t>
            </a:r>
            <a:r>
              <a:rPr lang="mk-MK" sz="1100" dirty="0" smtClean="0">
                <a:solidFill>
                  <a:schemeClr val="tx1"/>
                </a:solidFill>
              </a:rPr>
              <a:t>часот  </a:t>
            </a:r>
            <a:r>
              <a:rPr lang="ru-RU" sz="1100" dirty="0" smtClean="0">
                <a:solidFill>
                  <a:schemeClr val="tx1"/>
                </a:solidFill>
              </a:rPr>
              <a:t>Собир </a:t>
            </a:r>
            <a:r>
              <a:rPr lang="ru-RU" sz="1100" dirty="0">
                <a:solidFill>
                  <a:schemeClr val="tx1"/>
                </a:solidFill>
              </a:rPr>
              <a:t>и евидентирање на Терен на Општина </a:t>
            </a:r>
            <a:r>
              <a:rPr lang="ru-RU" sz="1100" dirty="0" smtClean="0">
                <a:solidFill>
                  <a:schemeClr val="tx1"/>
                </a:solidFill>
              </a:rPr>
              <a:t>Струмица со </a:t>
            </a:r>
            <a:r>
              <a:rPr lang="ru-RU" sz="1100" dirty="0">
                <a:solidFill>
                  <a:schemeClr val="tx1"/>
                </a:solidFill>
              </a:rPr>
              <a:t>вештачка трева: </a:t>
            </a:r>
            <a:r>
              <a:rPr lang="ru-RU" sz="1100" dirty="0" smtClean="0">
                <a:solidFill>
                  <a:schemeClr val="tx1"/>
                </a:solidFill>
              </a:rPr>
              <a:t>9.00 часот</a:t>
            </a:r>
            <a:endParaRPr lang="mk-MK" sz="1100" dirty="0">
              <a:solidFill>
                <a:schemeClr val="tx1"/>
              </a:solidFill>
            </a:endParaRPr>
          </a:p>
          <a:p>
            <a:pPr algn="l"/>
            <a:r>
              <a:rPr lang="mk-MK" sz="1100" dirty="0">
                <a:solidFill>
                  <a:schemeClr val="tx1"/>
                </a:solidFill>
              </a:rPr>
              <a:t>П</a:t>
            </a:r>
            <a:r>
              <a:rPr lang="mk-MK" sz="1100" dirty="0" smtClean="0">
                <a:solidFill>
                  <a:schemeClr val="tx1"/>
                </a:solidFill>
              </a:rPr>
              <a:t>ријавување </a:t>
            </a:r>
            <a:r>
              <a:rPr lang="mk-MK" sz="1100" dirty="0">
                <a:solidFill>
                  <a:schemeClr val="tx1"/>
                </a:solidFill>
              </a:rPr>
              <a:t>најдоцна до </a:t>
            </a:r>
            <a:r>
              <a:rPr lang="mk-MK" sz="1100" dirty="0" smtClean="0">
                <a:solidFill>
                  <a:schemeClr val="tx1"/>
                </a:solidFill>
              </a:rPr>
              <a:t>30</a:t>
            </a:r>
            <a:r>
              <a:rPr lang="mk-MK" sz="1100" dirty="0" smtClean="0">
                <a:solidFill>
                  <a:schemeClr val="tx1"/>
                </a:solidFill>
              </a:rPr>
              <a:t>.04.2019 </a:t>
            </a:r>
            <a:r>
              <a:rPr lang="mk-MK" sz="1100" dirty="0" smtClean="0">
                <a:solidFill>
                  <a:schemeClr val="tx1"/>
                </a:solidFill>
              </a:rPr>
              <a:t>г</a:t>
            </a:r>
            <a:r>
              <a:rPr lang="mk-MK" sz="1100" dirty="0">
                <a:solidFill>
                  <a:schemeClr val="tx1"/>
                </a:solidFill>
              </a:rPr>
              <a:t>. кај регионалниот координатор </a:t>
            </a:r>
            <a:r>
              <a:rPr lang="mk-MK" sz="1100" b="1" dirty="0" smtClean="0">
                <a:solidFill>
                  <a:schemeClr val="tx1"/>
                </a:solidFill>
              </a:rPr>
              <a:t>Васко Георгиев </a:t>
            </a:r>
            <a:r>
              <a:rPr lang="mk-MK" sz="1100" b="1" dirty="0" smtClean="0">
                <a:solidFill>
                  <a:schemeClr val="tx1"/>
                </a:solidFill>
              </a:rPr>
              <a:t>075/259-453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b="1" dirty="0" smtClean="0">
                <a:solidFill>
                  <a:schemeClr val="tx1"/>
                </a:solidFill>
              </a:rPr>
              <a:t>e-mail: </a:t>
            </a:r>
            <a:r>
              <a:rPr lang="en-US" sz="1100" b="1" dirty="0" smtClean="0">
                <a:solidFill>
                  <a:schemeClr val="tx1"/>
                </a:solidFill>
                <a:hlinkClick r:id="rId5"/>
              </a:rPr>
              <a:t>vasko.georgiev@yahoo.com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endParaRPr lang="mk-MK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29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332656"/>
            <a:ext cx="5902424" cy="650503"/>
          </a:xfrm>
        </p:spPr>
        <p:txBody>
          <a:bodyPr>
            <a:normAutofit fontScale="90000"/>
          </a:bodyPr>
          <a:lstStyle/>
          <a:p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СЕЛЕКТИРАЊЕ 201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980728"/>
            <a:ext cx="6400800" cy="1008112"/>
          </a:xfrm>
        </p:spPr>
        <p:txBody>
          <a:bodyPr>
            <a:normAutofit fontScale="92500"/>
          </a:bodyPr>
          <a:lstStyle/>
          <a:p>
            <a:r>
              <a:rPr lang="mk-MK" b="1" dirty="0"/>
              <a:t>За СПОРТСКА АКАДЕМИЈА - фудбал за учебна година </a:t>
            </a:r>
            <a:r>
              <a:rPr lang="mk-MK" b="1" dirty="0" smtClean="0"/>
              <a:t>201</a:t>
            </a:r>
            <a:r>
              <a:rPr lang="en-US" b="1" dirty="0"/>
              <a:t>9</a:t>
            </a:r>
            <a:r>
              <a:rPr lang="mk-MK" b="1" dirty="0" smtClean="0"/>
              <a:t>/20</a:t>
            </a:r>
            <a:r>
              <a:rPr lang="en-US" b="1" dirty="0" smtClean="0"/>
              <a:t>20</a:t>
            </a:r>
            <a:endParaRPr lang="mk-MK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5496" y="5157192"/>
            <a:ext cx="8820472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100" b="1" u="sng" dirty="0" smtClean="0">
                <a:solidFill>
                  <a:schemeClr val="tx1"/>
                </a:solidFill>
              </a:rPr>
              <a:t>Прилеп </a:t>
            </a:r>
            <a:r>
              <a:rPr lang="mk-MK" sz="1100" b="1" u="sng" dirty="0">
                <a:solidFill>
                  <a:schemeClr val="tx1"/>
                </a:solidFill>
              </a:rPr>
              <a:t>(други градови кои ги опфаќа ова селектирање: </a:t>
            </a:r>
            <a:r>
              <a:rPr lang="mk-MK" sz="1100" b="1" u="sng" dirty="0" smtClean="0">
                <a:solidFill>
                  <a:schemeClr val="tx1"/>
                </a:solidFill>
              </a:rPr>
              <a:t>Крушево, М. Брод, Кавадарци и Неготино)</a:t>
            </a:r>
          </a:p>
          <a:p>
            <a:pPr algn="l"/>
            <a:r>
              <a:rPr lang="mk-MK" sz="1100" dirty="0">
                <a:solidFill>
                  <a:schemeClr val="tx1"/>
                </a:solidFill>
              </a:rPr>
              <a:t>ДСУ СПОРТСКА АКАДЕМИЈА – Прилеп </a:t>
            </a:r>
            <a:r>
              <a:rPr lang="mk-MK" sz="1100" dirty="0" smtClean="0">
                <a:solidFill>
                  <a:schemeClr val="tx1"/>
                </a:solidFill>
              </a:rPr>
              <a:t>(</a:t>
            </a:r>
            <a:r>
              <a:rPr lang="mk-MK" sz="1100" dirty="0">
                <a:solidFill>
                  <a:schemeClr val="tx1"/>
                </a:solidFill>
              </a:rPr>
              <a:t>една паралелка на македонски јазик</a:t>
            </a:r>
            <a:r>
              <a:rPr lang="mk-MK" sz="11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mk-MK" sz="1100" dirty="0" smtClean="0">
                <a:solidFill>
                  <a:schemeClr val="tx1"/>
                </a:solidFill>
              </a:rPr>
              <a:t>Датум: </a:t>
            </a:r>
            <a:r>
              <a:rPr lang="mk-MK" sz="1100" dirty="0" smtClean="0">
                <a:solidFill>
                  <a:schemeClr val="tx1"/>
                </a:solidFill>
              </a:rPr>
              <a:t>09.05.201</a:t>
            </a:r>
            <a:r>
              <a:rPr lang="en-US" sz="1100" dirty="0" smtClean="0">
                <a:solidFill>
                  <a:schemeClr val="tx1"/>
                </a:solidFill>
              </a:rPr>
              <a:t>9</a:t>
            </a:r>
            <a:r>
              <a:rPr lang="mk-MK" sz="1100" dirty="0" smtClean="0">
                <a:solidFill>
                  <a:schemeClr val="tx1"/>
                </a:solidFill>
              </a:rPr>
              <a:t> </a:t>
            </a:r>
            <a:r>
              <a:rPr lang="mk-MK" sz="1100" dirty="0" smtClean="0">
                <a:solidFill>
                  <a:schemeClr val="tx1"/>
                </a:solidFill>
              </a:rPr>
              <a:t>(</a:t>
            </a:r>
            <a:r>
              <a:rPr lang="mk-MK" sz="1100" dirty="0" smtClean="0">
                <a:solidFill>
                  <a:schemeClr val="tx1"/>
                </a:solidFill>
              </a:rPr>
              <a:t>Четврток</a:t>
            </a:r>
            <a:r>
              <a:rPr lang="mk-MK" sz="1100" dirty="0" smtClean="0">
                <a:solidFill>
                  <a:schemeClr val="tx1"/>
                </a:solidFill>
              </a:rPr>
              <a:t>)</a:t>
            </a:r>
            <a:endParaRPr lang="mk-MK" sz="1100" dirty="0" smtClean="0">
              <a:solidFill>
                <a:schemeClr val="tx1"/>
              </a:solidFill>
            </a:endParaRPr>
          </a:p>
          <a:p>
            <a:pPr algn="l"/>
            <a:r>
              <a:rPr lang="mk-MK" sz="1100" dirty="0" smtClean="0">
                <a:solidFill>
                  <a:schemeClr val="tx1"/>
                </a:solidFill>
              </a:rPr>
              <a:t>Место: </a:t>
            </a:r>
            <a:r>
              <a:rPr lang="ru-RU" sz="1100" dirty="0">
                <a:solidFill>
                  <a:schemeClr val="tx1"/>
                </a:solidFill>
              </a:rPr>
              <a:t>Тренинг Центар на ФФМ - Терени со вештачка трева </a:t>
            </a:r>
            <a:r>
              <a:rPr lang="ru-RU" sz="1100" dirty="0" smtClean="0">
                <a:solidFill>
                  <a:schemeClr val="tx1"/>
                </a:solidFill>
              </a:rPr>
              <a:t>во СКОПЈЕ</a:t>
            </a:r>
            <a:endParaRPr lang="mk-MK" sz="1100" dirty="0" smtClean="0">
              <a:solidFill>
                <a:schemeClr val="tx1"/>
              </a:solidFill>
            </a:endParaRPr>
          </a:p>
          <a:p>
            <a:pPr algn="l"/>
            <a:r>
              <a:rPr lang="mk-MK" sz="1100" dirty="0" smtClean="0">
                <a:solidFill>
                  <a:schemeClr val="tx1"/>
                </a:solidFill>
              </a:rPr>
              <a:t>Почеток</a:t>
            </a:r>
            <a:r>
              <a:rPr lang="mk-MK" sz="1100" dirty="0" smtClean="0">
                <a:solidFill>
                  <a:schemeClr val="tx1"/>
                </a:solidFill>
              </a:rPr>
              <a:t>: 11.00 часот  </a:t>
            </a:r>
          </a:p>
          <a:p>
            <a:pPr algn="l"/>
            <a:r>
              <a:rPr lang="mk-MK" sz="1100" dirty="0">
                <a:solidFill>
                  <a:schemeClr val="tx1"/>
                </a:solidFill>
              </a:rPr>
              <a:t>Собир и </a:t>
            </a:r>
            <a:r>
              <a:rPr lang="mk-MK" sz="1100" dirty="0" smtClean="0">
                <a:solidFill>
                  <a:schemeClr val="tx1"/>
                </a:solidFill>
              </a:rPr>
              <a:t>евидентирање на Терен </a:t>
            </a:r>
            <a:r>
              <a:rPr lang="mk-MK" sz="1100" dirty="0">
                <a:solidFill>
                  <a:schemeClr val="tx1"/>
                </a:solidFill>
              </a:rPr>
              <a:t>на Општина Прилеп со вештачка </a:t>
            </a:r>
            <a:r>
              <a:rPr lang="mk-MK" sz="1100" dirty="0" smtClean="0">
                <a:solidFill>
                  <a:schemeClr val="tx1"/>
                </a:solidFill>
              </a:rPr>
              <a:t>трева</a:t>
            </a:r>
            <a:r>
              <a:rPr lang="mk-MK" sz="1100" dirty="0" smtClean="0">
                <a:solidFill>
                  <a:schemeClr val="tx1"/>
                </a:solidFill>
              </a:rPr>
              <a:t>: 07.30 </a:t>
            </a:r>
            <a:r>
              <a:rPr lang="mk-MK" sz="1100" dirty="0">
                <a:solidFill>
                  <a:schemeClr val="tx1"/>
                </a:solidFill>
              </a:rPr>
              <a:t>часот </a:t>
            </a:r>
            <a:endParaRPr lang="mk-MK" sz="1100" dirty="0">
              <a:solidFill>
                <a:schemeClr val="tx1"/>
              </a:solidFill>
            </a:endParaRPr>
          </a:p>
          <a:p>
            <a:pPr algn="l"/>
            <a:r>
              <a:rPr lang="mk-MK" sz="1100" dirty="0">
                <a:solidFill>
                  <a:schemeClr val="tx1"/>
                </a:solidFill>
              </a:rPr>
              <a:t>П</a:t>
            </a:r>
            <a:r>
              <a:rPr lang="mk-MK" sz="1100" dirty="0" smtClean="0">
                <a:solidFill>
                  <a:schemeClr val="tx1"/>
                </a:solidFill>
              </a:rPr>
              <a:t>ријавување </a:t>
            </a:r>
            <a:r>
              <a:rPr lang="mk-MK" sz="1100" dirty="0">
                <a:solidFill>
                  <a:schemeClr val="tx1"/>
                </a:solidFill>
              </a:rPr>
              <a:t>најдоцна до </a:t>
            </a:r>
            <a:r>
              <a:rPr lang="mk-MK" sz="1100" dirty="0" smtClean="0">
                <a:solidFill>
                  <a:schemeClr val="tx1"/>
                </a:solidFill>
              </a:rPr>
              <a:t>30</a:t>
            </a:r>
            <a:r>
              <a:rPr lang="mk-MK" sz="1100" dirty="0" smtClean="0">
                <a:solidFill>
                  <a:schemeClr val="tx1"/>
                </a:solidFill>
              </a:rPr>
              <a:t>.04.2019 </a:t>
            </a:r>
            <a:r>
              <a:rPr lang="mk-MK" sz="1100" dirty="0" smtClean="0">
                <a:solidFill>
                  <a:schemeClr val="tx1"/>
                </a:solidFill>
              </a:rPr>
              <a:t>г</a:t>
            </a:r>
            <a:r>
              <a:rPr lang="mk-MK" sz="1100" dirty="0">
                <a:solidFill>
                  <a:schemeClr val="tx1"/>
                </a:solidFill>
              </a:rPr>
              <a:t>. кај регионалниот координатор </a:t>
            </a:r>
            <a:r>
              <a:rPr lang="mk-MK" sz="1100" b="1" dirty="0" smtClean="0">
                <a:solidFill>
                  <a:schemeClr val="tx1"/>
                </a:solidFill>
              </a:rPr>
              <a:t>Тони Наумоски </a:t>
            </a:r>
            <a:r>
              <a:rPr lang="en-US" sz="1100" b="1" dirty="0" smtClean="0">
                <a:solidFill>
                  <a:schemeClr val="tx1"/>
                </a:solidFill>
              </a:rPr>
              <a:t>07</a:t>
            </a:r>
            <a:r>
              <a:rPr lang="mk-MK" sz="1100" b="1" dirty="0">
                <a:solidFill>
                  <a:schemeClr val="tx1"/>
                </a:solidFill>
              </a:rPr>
              <a:t>8</a:t>
            </a:r>
            <a:r>
              <a:rPr lang="en-US" sz="1100" b="1" dirty="0" smtClean="0">
                <a:solidFill>
                  <a:schemeClr val="tx1"/>
                </a:solidFill>
              </a:rPr>
              <a:t>/</a:t>
            </a:r>
            <a:r>
              <a:rPr lang="mk-MK" sz="1100" b="1" dirty="0" smtClean="0">
                <a:solidFill>
                  <a:schemeClr val="tx1"/>
                </a:solidFill>
              </a:rPr>
              <a:t>308</a:t>
            </a:r>
            <a:r>
              <a:rPr lang="en-US" sz="1100" b="1" dirty="0" smtClean="0">
                <a:solidFill>
                  <a:schemeClr val="tx1"/>
                </a:solidFill>
              </a:rPr>
              <a:t>-</a:t>
            </a:r>
            <a:r>
              <a:rPr lang="mk-MK" sz="1100" b="1" dirty="0" smtClean="0">
                <a:solidFill>
                  <a:schemeClr val="tx1"/>
                </a:solidFill>
              </a:rPr>
              <a:t>575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b="1" dirty="0" smtClean="0">
                <a:solidFill>
                  <a:schemeClr val="tx1"/>
                </a:solidFill>
              </a:rPr>
              <a:t>e-mail: </a:t>
            </a:r>
            <a:r>
              <a:rPr lang="en-US" sz="1100" b="1" dirty="0" smtClean="0">
                <a:solidFill>
                  <a:schemeClr val="tx1"/>
                </a:solidFill>
                <a:hlinkClick r:id="rId3"/>
              </a:rPr>
              <a:t>naumoski.toni@yahoo.com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endParaRPr lang="mk-MK" sz="1100" b="1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5496" y="2038151"/>
            <a:ext cx="9108504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100" b="1" u="sng" dirty="0" smtClean="0">
                <a:solidFill>
                  <a:schemeClr val="tx1"/>
                </a:solidFill>
              </a:rPr>
              <a:t>Штип </a:t>
            </a:r>
            <a:r>
              <a:rPr lang="mk-MK" sz="1100" b="1" u="sng" dirty="0">
                <a:solidFill>
                  <a:schemeClr val="tx1"/>
                </a:solidFill>
              </a:rPr>
              <a:t>(други градови кои ги опфаќа ова селектирање: </a:t>
            </a:r>
            <a:r>
              <a:rPr lang="mk-MK" sz="1100" b="1" u="sng" dirty="0" smtClean="0">
                <a:solidFill>
                  <a:schemeClr val="tx1"/>
                </a:solidFill>
              </a:rPr>
              <a:t>Кочани, Виница, Свети Николе, Пробиштип, Делчево, Кратово, Крива Паланка, Каменица, Велес)</a:t>
            </a:r>
          </a:p>
          <a:p>
            <a:pPr algn="l"/>
            <a:r>
              <a:rPr lang="mk-MK" sz="1100" dirty="0">
                <a:solidFill>
                  <a:schemeClr val="tx1"/>
                </a:solidFill>
              </a:rPr>
              <a:t>ДСУ СПОРТСКА АКАДЕМИЈА – </a:t>
            </a:r>
            <a:r>
              <a:rPr lang="mk-MK" sz="1100" dirty="0" smtClean="0">
                <a:solidFill>
                  <a:schemeClr val="tx1"/>
                </a:solidFill>
              </a:rPr>
              <a:t> Штип (</a:t>
            </a:r>
            <a:r>
              <a:rPr lang="mk-MK" sz="1100" dirty="0" smtClean="0">
                <a:solidFill>
                  <a:schemeClr val="tx1"/>
                </a:solidFill>
              </a:rPr>
              <a:t>една </a:t>
            </a:r>
            <a:r>
              <a:rPr lang="mk-MK" sz="1100" dirty="0" smtClean="0">
                <a:solidFill>
                  <a:schemeClr val="tx1"/>
                </a:solidFill>
              </a:rPr>
              <a:t>паралелка </a:t>
            </a:r>
            <a:r>
              <a:rPr lang="mk-MK" sz="1100" dirty="0">
                <a:solidFill>
                  <a:schemeClr val="tx1"/>
                </a:solidFill>
              </a:rPr>
              <a:t>на македонски </a:t>
            </a:r>
            <a:r>
              <a:rPr lang="mk-MK" sz="1100" dirty="0" smtClean="0">
                <a:solidFill>
                  <a:schemeClr val="tx1"/>
                </a:solidFill>
              </a:rPr>
              <a:t>јазик)</a:t>
            </a:r>
          </a:p>
          <a:p>
            <a:pPr algn="l"/>
            <a:r>
              <a:rPr lang="ru-RU" sz="1100" dirty="0">
                <a:solidFill>
                  <a:schemeClr val="tx1"/>
                </a:solidFill>
              </a:rPr>
              <a:t>Датум: </a:t>
            </a:r>
            <a:r>
              <a:rPr lang="ru-RU" sz="1100" dirty="0" smtClean="0">
                <a:solidFill>
                  <a:schemeClr val="tx1"/>
                </a:solidFill>
              </a:rPr>
              <a:t>08.05.2019 (Среда)</a:t>
            </a:r>
            <a:endParaRPr lang="ru-RU" sz="1100" dirty="0">
              <a:solidFill>
                <a:schemeClr val="tx1"/>
              </a:solidFill>
            </a:endParaRPr>
          </a:p>
          <a:p>
            <a:pPr algn="l"/>
            <a:r>
              <a:rPr lang="ru-RU" sz="1100" dirty="0">
                <a:solidFill>
                  <a:schemeClr val="tx1"/>
                </a:solidFill>
              </a:rPr>
              <a:t>Место: Тренинг Центар на ФФМ - Терени со вештачка трева </a:t>
            </a:r>
            <a:r>
              <a:rPr lang="ru-RU" sz="1100" dirty="0" smtClean="0">
                <a:solidFill>
                  <a:schemeClr val="tx1"/>
                </a:solidFill>
              </a:rPr>
              <a:t>во СКОПЈЕ</a:t>
            </a:r>
            <a:endParaRPr lang="ru-RU" sz="1100" dirty="0">
              <a:solidFill>
                <a:schemeClr val="tx1"/>
              </a:solidFill>
            </a:endParaRPr>
          </a:p>
          <a:p>
            <a:pPr algn="l"/>
            <a:r>
              <a:rPr lang="ru-RU" sz="1100" dirty="0">
                <a:solidFill>
                  <a:schemeClr val="tx1"/>
                </a:solidFill>
              </a:rPr>
              <a:t>Почеток: 10.00 часот  Собир и евидентирање </a:t>
            </a:r>
            <a:r>
              <a:rPr lang="ru-RU" sz="1100" dirty="0" smtClean="0">
                <a:solidFill>
                  <a:schemeClr val="tx1"/>
                </a:solidFill>
              </a:rPr>
              <a:t>пред СОУ Коле Нехтенин – Штип: 7.30 </a:t>
            </a:r>
            <a:r>
              <a:rPr lang="ru-RU" sz="1100" dirty="0">
                <a:solidFill>
                  <a:schemeClr val="tx1"/>
                </a:solidFill>
              </a:rPr>
              <a:t>часот </a:t>
            </a:r>
          </a:p>
          <a:p>
            <a:pPr algn="l"/>
            <a:r>
              <a:rPr lang="ru-RU" sz="1100" dirty="0">
                <a:solidFill>
                  <a:schemeClr val="tx1"/>
                </a:solidFill>
              </a:rPr>
              <a:t>Пријавување најдоцна до 30.04.2019 г. кај регионалниот координатор </a:t>
            </a:r>
            <a:r>
              <a:rPr lang="mk-MK" sz="1100" b="1" dirty="0" smtClean="0">
                <a:solidFill>
                  <a:schemeClr val="tx1"/>
                </a:solidFill>
              </a:rPr>
              <a:t>Димитар </a:t>
            </a:r>
            <a:r>
              <a:rPr lang="mk-MK" sz="1100" b="1" dirty="0" smtClean="0">
                <a:solidFill>
                  <a:schemeClr val="tx1"/>
                </a:solidFill>
              </a:rPr>
              <a:t>Маџунаров </a:t>
            </a:r>
            <a:r>
              <a:rPr lang="mk-MK" sz="1100" b="1" dirty="0" smtClean="0">
                <a:solidFill>
                  <a:schemeClr val="tx1"/>
                </a:solidFill>
              </a:rPr>
              <a:t>078/476-715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b="1" dirty="0" smtClean="0">
                <a:solidFill>
                  <a:schemeClr val="tx1"/>
                </a:solidFill>
              </a:rPr>
              <a:t>e-mail: </a:t>
            </a:r>
            <a:r>
              <a:rPr lang="en-US" sz="1100" b="1" dirty="0" smtClean="0">
                <a:solidFill>
                  <a:schemeClr val="tx1"/>
                </a:solidFill>
                <a:hlinkClick r:id="rId4"/>
              </a:rPr>
              <a:t>dimitar_madjunarov@yahoo.com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endParaRPr lang="mk-MK" sz="1100" b="1" dirty="0">
              <a:solidFill>
                <a:schemeClr val="tx1"/>
              </a:solidFill>
            </a:endParaRPr>
          </a:p>
        </p:txBody>
      </p:sp>
      <p:pic>
        <p:nvPicPr>
          <p:cNvPr id="11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1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35496" y="3510620"/>
            <a:ext cx="8928992" cy="15025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100" b="1" u="sng" dirty="0" smtClean="0">
                <a:solidFill>
                  <a:schemeClr val="tx1"/>
                </a:solidFill>
              </a:rPr>
              <a:t>Охрид </a:t>
            </a:r>
            <a:r>
              <a:rPr lang="mk-MK" sz="1100" b="1" u="sng" dirty="0">
                <a:solidFill>
                  <a:schemeClr val="tx1"/>
                </a:solidFill>
              </a:rPr>
              <a:t>(други градови кои ги опфаќа ова селектирање: </a:t>
            </a:r>
            <a:r>
              <a:rPr lang="mk-MK" sz="1100" b="1" u="sng" dirty="0" smtClean="0">
                <a:solidFill>
                  <a:schemeClr val="tx1"/>
                </a:solidFill>
              </a:rPr>
              <a:t>Струга и Дебар)</a:t>
            </a:r>
          </a:p>
          <a:p>
            <a:pPr algn="l"/>
            <a:r>
              <a:rPr lang="mk-MK" sz="1100" dirty="0">
                <a:solidFill>
                  <a:schemeClr val="tx1"/>
                </a:solidFill>
              </a:rPr>
              <a:t>ДСУ СПОРТСКА АКАДЕМИЈА – Охрид </a:t>
            </a:r>
            <a:r>
              <a:rPr lang="mk-MK" sz="1100" dirty="0" smtClean="0">
                <a:solidFill>
                  <a:schemeClr val="tx1"/>
                </a:solidFill>
              </a:rPr>
              <a:t>(</a:t>
            </a:r>
            <a:r>
              <a:rPr lang="mk-MK" sz="1100" dirty="0">
                <a:solidFill>
                  <a:schemeClr val="tx1"/>
                </a:solidFill>
              </a:rPr>
              <a:t>една паралелка на македонски </a:t>
            </a:r>
            <a:r>
              <a:rPr lang="mk-MK" sz="1100" dirty="0" smtClean="0">
                <a:solidFill>
                  <a:schemeClr val="tx1"/>
                </a:solidFill>
              </a:rPr>
              <a:t>јазик)</a:t>
            </a:r>
          </a:p>
          <a:p>
            <a:pPr algn="l"/>
            <a:r>
              <a:rPr lang="mk-MK" sz="1100" dirty="0" smtClean="0">
                <a:solidFill>
                  <a:schemeClr val="tx1"/>
                </a:solidFill>
              </a:rPr>
              <a:t>Датум: </a:t>
            </a:r>
            <a:r>
              <a:rPr lang="mk-MK" sz="1100" dirty="0" smtClean="0">
                <a:solidFill>
                  <a:schemeClr val="tx1"/>
                </a:solidFill>
              </a:rPr>
              <a:t>09</a:t>
            </a:r>
            <a:r>
              <a:rPr lang="mk-MK" sz="1100" dirty="0" smtClean="0">
                <a:solidFill>
                  <a:schemeClr val="tx1"/>
                </a:solidFill>
              </a:rPr>
              <a:t>.05.201</a:t>
            </a:r>
            <a:r>
              <a:rPr lang="en-US" sz="1100" dirty="0">
                <a:solidFill>
                  <a:schemeClr val="tx1"/>
                </a:solidFill>
              </a:rPr>
              <a:t>9</a:t>
            </a:r>
            <a:r>
              <a:rPr lang="mk-MK" sz="1100" dirty="0" smtClean="0">
                <a:solidFill>
                  <a:schemeClr val="tx1"/>
                </a:solidFill>
              </a:rPr>
              <a:t> </a:t>
            </a:r>
            <a:r>
              <a:rPr lang="mk-MK" sz="1100" dirty="0" smtClean="0">
                <a:solidFill>
                  <a:schemeClr val="tx1"/>
                </a:solidFill>
              </a:rPr>
              <a:t>(</a:t>
            </a:r>
            <a:r>
              <a:rPr lang="mk-MK" sz="1100" dirty="0" smtClean="0">
                <a:solidFill>
                  <a:schemeClr val="tx1"/>
                </a:solidFill>
              </a:rPr>
              <a:t>Четврток</a:t>
            </a:r>
            <a:r>
              <a:rPr lang="mk-MK" sz="1100" dirty="0" smtClean="0">
                <a:solidFill>
                  <a:schemeClr val="tx1"/>
                </a:solidFill>
              </a:rPr>
              <a:t>)</a:t>
            </a:r>
            <a:endParaRPr lang="mk-MK" sz="1100" dirty="0" smtClean="0">
              <a:solidFill>
                <a:schemeClr val="tx1"/>
              </a:solidFill>
            </a:endParaRPr>
          </a:p>
          <a:p>
            <a:pPr algn="l"/>
            <a:r>
              <a:rPr lang="mk-MK" sz="1100" dirty="0" smtClean="0">
                <a:solidFill>
                  <a:schemeClr val="tx1"/>
                </a:solidFill>
              </a:rPr>
              <a:t>Место: </a:t>
            </a:r>
            <a:r>
              <a:rPr lang="ru-RU" sz="1100" dirty="0" smtClean="0">
                <a:solidFill>
                  <a:schemeClr val="tx1"/>
                </a:solidFill>
              </a:rPr>
              <a:t>Тренинг </a:t>
            </a:r>
            <a:r>
              <a:rPr lang="ru-RU" sz="1100" dirty="0">
                <a:solidFill>
                  <a:schemeClr val="tx1"/>
                </a:solidFill>
              </a:rPr>
              <a:t>Центар на ФФМ - Терени со вештачка трева </a:t>
            </a:r>
            <a:r>
              <a:rPr lang="ru-RU" sz="1100" dirty="0" smtClean="0">
                <a:solidFill>
                  <a:schemeClr val="tx1"/>
                </a:solidFill>
              </a:rPr>
              <a:t>во СКОПЈЕ</a:t>
            </a:r>
            <a:endParaRPr lang="ru-RU" sz="1100" dirty="0">
              <a:solidFill>
                <a:schemeClr val="tx1"/>
              </a:solidFill>
            </a:endParaRPr>
          </a:p>
          <a:p>
            <a:pPr algn="l"/>
            <a:r>
              <a:rPr lang="mk-MK" sz="1100" dirty="0" smtClean="0">
                <a:solidFill>
                  <a:schemeClr val="tx1"/>
                </a:solidFill>
              </a:rPr>
              <a:t>Почеток</a:t>
            </a:r>
            <a:r>
              <a:rPr lang="mk-MK" sz="1100" dirty="0" smtClean="0">
                <a:solidFill>
                  <a:schemeClr val="tx1"/>
                </a:solidFill>
              </a:rPr>
              <a:t>: </a:t>
            </a:r>
            <a:r>
              <a:rPr lang="mk-MK" sz="1100" dirty="0" smtClean="0">
                <a:solidFill>
                  <a:schemeClr val="tx1"/>
                </a:solidFill>
              </a:rPr>
              <a:t>1</a:t>
            </a:r>
            <a:r>
              <a:rPr lang="en-US" sz="1100" dirty="0" smtClean="0">
                <a:solidFill>
                  <a:schemeClr val="tx1"/>
                </a:solidFill>
              </a:rPr>
              <a:t>4</a:t>
            </a:r>
            <a:r>
              <a:rPr lang="mk-MK" sz="1100" dirty="0" smtClean="0">
                <a:solidFill>
                  <a:schemeClr val="tx1"/>
                </a:solidFill>
              </a:rPr>
              <a:t>.00 </a:t>
            </a:r>
            <a:r>
              <a:rPr lang="mk-MK" sz="1100" dirty="0" smtClean="0">
                <a:solidFill>
                  <a:schemeClr val="tx1"/>
                </a:solidFill>
              </a:rPr>
              <a:t>часот  </a:t>
            </a:r>
          </a:p>
          <a:p>
            <a:pPr algn="l"/>
            <a:r>
              <a:rPr lang="mk-MK" sz="1100" dirty="0">
                <a:solidFill>
                  <a:schemeClr val="tx1"/>
                </a:solidFill>
              </a:rPr>
              <a:t>Собир и </a:t>
            </a:r>
            <a:r>
              <a:rPr lang="mk-MK" sz="1100" dirty="0" smtClean="0">
                <a:solidFill>
                  <a:schemeClr val="tx1"/>
                </a:solidFill>
              </a:rPr>
              <a:t>евидентирање на </a:t>
            </a:r>
            <a:r>
              <a:rPr lang="ru-RU" sz="1100" dirty="0" smtClean="0">
                <a:solidFill>
                  <a:schemeClr val="tx1"/>
                </a:solidFill>
              </a:rPr>
              <a:t>Терен </a:t>
            </a:r>
            <a:r>
              <a:rPr lang="ru-RU" sz="1100" dirty="0">
                <a:solidFill>
                  <a:schemeClr val="tx1"/>
                </a:solidFill>
              </a:rPr>
              <a:t>на Општина Охрид со вештачка трева Биљанини </a:t>
            </a:r>
            <a:r>
              <a:rPr lang="ru-RU" sz="1100" dirty="0" smtClean="0">
                <a:solidFill>
                  <a:schemeClr val="tx1"/>
                </a:solidFill>
              </a:rPr>
              <a:t>Извори </a:t>
            </a:r>
            <a:r>
              <a:rPr lang="mk-MK" sz="1100" dirty="0" smtClean="0">
                <a:solidFill>
                  <a:schemeClr val="tx1"/>
                </a:solidFill>
              </a:rPr>
              <a:t>08</a:t>
            </a:r>
            <a:r>
              <a:rPr lang="mk-MK" sz="1100" dirty="0" smtClean="0">
                <a:solidFill>
                  <a:schemeClr val="tx1"/>
                </a:solidFill>
              </a:rPr>
              <a:t>.</a:t>
            </a:r>
            <a:r>
              <a:rPr lang="en-US" sz="1100" dirty="0" smtClean="0">
                <a:solidFill>
                  <a:schemeClr val="tx1"/>
                </a:solidFill>
              </a:rPr>
              <a:t>3</a:t>
            </a:r>
            <a:r>
              <a:rPr lang="mk-MK" sz="1100" dirty="0" smtClean="0">
                <a:solidFill>
                  <a:schemeClr val="tx1"/>
                </a:solidFill>
              </a:rPr>
              <a:t>0 </a:t>
            </a:r>
            <a:r>
              <a:rPr lang="mk-MK" sz="1100" dirty="0">
                <a:solidFill>
                  <a:schemeClr val="tx1"/>
                </a:solidFill>
              </a:rPr>
              <a:t>часот </a:t>
            </a:r>
            <a:endParaRPr lang="mk-MK" sz="1100" dirty="0" smtClean="0">
              <a:solidFill>
                <a:schemeClr val="tx1"/>
              </a:solidFill>
            </a:endParaRPr>
          </a:p>
          <a:p>
            <a:pPr algn="l"/>
            <a:r>
              <a:rPr lang="mk-MK" sz="1100" dirty="0">
                <a:solidFill>
                  <a:schemeClr val="tx1"/>
                </a:solidFill>
              </a:rPr>
              <a:t>П</a:t>
            </a:r>
            <a:r>
              <a:rPr lang="mk-MK" sz="1100" dirty="0" smtClean="0">
                <a:solidFill>
                  <a:schemeClr val="tx1"/>
                </a:solidFill>
              </a:rPr>
              <a:t>ријавување </a:t>
            </a:r>
            <a:r>
              <a:rPr lang="mk-MK" sz="1100" dirty="0">
                <a:solidFill>
                  <a:schemeClr val="tx1"/>
                </a:solidFill>
              </a:rPr>
              <a:t>најдоцна до </a:t>
            </a:r>
            <a:r>
              <a:rPr lang="mk-MK" sz="1100" dirty="0" smtClean="0">
                <a:solidFill>
                  <a:schemeClr val="tx1"/>
                </a:solidFill>
              </a:rPr>
              <a:t>30</a:t>
            </a:r>
            <a:r>
              <a:rPr lang="mk-MK" sz="1100" dirty="0" smtClean="0">
                <a:solidFill>
                  <a:schemeClr val="tx1"/>
                </a:solidFill>
              </a:rPr>
              <a:t>.04.2019 </a:t>
            </a:r>
            <a:r>
              <a:rPr lang="mk-MK" sz="1100" dirty="0" smtClean="0">
                <a:solidFill>
                  <a:schemeClr val="tx1"/>
                </a:solidFill>
              </a:rPr>
              <a:t>г</a:t>
            </a:r>
            <a:r>
              <a:rPr lang="mk-MK" sz="1100" dirty="0">
                <a:solidFill>
                  <a:schemeClr val="tx1"/>
                </a:solidFill>
              </a:rPr>
              <a:t>. кај регионалниот координатор </a:t>
            </a:r>
            <a:r>
              <a:rPr lang="mk-MK" sz="1100" b="1" dirty="0" smtClean="0">
                <a:solidFill>
                  <a:schemeClr val="tx1"/>
                </a:solidFill>
              </a:rPr>
              <a:t>Гоце Толески </a:t>
            </a:r>
            <a:r>
              <a:rPr lang="en-US" sz="1100" b="1" dirty="0" smtClean="0">
                <a:solidFill>
                  <a:schemeClr val="tx1"/>
                </a:solidFill>
              </a:rPr>
              <a:t>078/2</a:t>
            </a:r>
            <a:r>
              <a:rPr lang="mk-MK" sz="1100" b="1" dirty="0" smtClean="0">
                <a:solidFill>
                  <a:schemeClr val="tx1"/>
                </a:solidFill>
              </a:rPr>
              <a:t>08</a:t>
            </a:r>
            <a:r>
              <a:rPr lang="en-US" sz="1100" b="1" dirty="0" smtClean="0">
                <a:solidFill>
                  <a:schemeClr val="tx1"/>
                </a:solidFill>
              </a:rPr>
              <a:t>-</a:t>
            </a:r>
            <a:r>
              <a:rPr lang="mk-MK" sz="1100" b="1" dirty="0" smtClean="0">
                <a:solidFill>
                  <a:schemeClr val="tx1"/>
                </a:solidFill>
              </a:rPr>
              <a:t>604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b="1" dirty="0" smtClean="0">
                <a:solidFill>
                  <a:schemeClr val="tx1"/>
                </a:solidFill>
              </a:rPr>
              <a:t>e-mail: </a:t>
            </a:r>
            <a:r>
              <a:rPr lang="en-US" sz="1100" b="1" dirty="0" smtClean="0">
                <a:solidFill>
                  <a:schemeClr val="tx1"/>
                </a:solidFill>
                <a:hlinkClick r:id="rId6"/>
              </a:rPr>
              <a:t>gocetoleski@yahoo.com</a:t>
            </a:r>
            <a:r>
              <a:rPr lang="en-US" sz="1100" b="1" dirty="0" smtClean="0">
                <a:solidFill>
                  <a:schemeClr val="tx1"/>
                </a:solidFill>
              </a:rPr>
              <a:t> </a:t>
            </a:r>
            <a:endParaRPr lang="mk-MK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722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332656"/>
            <a:ext cx="5902424" cy="650503"/>
          </a:xfrm>
        </p:spPr>
        <p:txBody>
          <a:bodyPr>
            <a:normAutofit fontScale="90000"/>
          </a:bodyPr>
          <a:lstStyle/>
          <a:p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СЕЛЕКТИРАЊЕ 201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980728"/>
            <a:ext cx="6400800" cy="1008112"/>
          </a:xfrm>
        </p:spPr>
        <p:txBody>
          <a:bodyPr>
            <a:normAutofit fontScale="92500"/>
          </a:bodyPr>
          <a:lstStyle/>
          <a:p>
            <a:r>
              <a:rPr lang="mk-MK" b="1" dirty="0"/>
              <a:t>За СПОРТСКА АКАДЕМИЈА - фудбал за учебна година </a:t>
            </a:r>
            <a:r>
              <a:rPr lang="mk-MK" b="1" dirty="0" smtClean="0"/>
              <a:t>201</a:t>
            </a:r>
            <a:r>
              <a:rPr lang="en-US" b="1" dirty="0"/>
              <a:t>9</a:t>
            </a:r>
            <a:r>
              <a:rPr lang="mk-MK" b="1" dirty="0" smtClean="0"/>
              <a:t>/20</a:t>
            </a:r>
            <a:r>
              <a:rPr lang="en-US" b="1" dirty="0" smtClean="0"/>
              <a:t>20</a:t>
            </a:r>
            <a:endParaRPr lang="mk-MK" b="1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23527" y="2348880"/>
            <a:ext cx="8619631" cy="151216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2200" b="1" u="sng" dirty="0" smtClean="0">
                <a:solidFill>
                  <a:schemeClr val="tx1"/>
                </a:solidFill>
              </a:rPr>
              <a:t>Скопје </a:t>
            </a:r>
            <a:r>
              <a:rPr lang="mk-MK" sz="2200" b="1" u="sng" dirty="0">
                <a:solidFill>
                  <a:schemeClr val="tx1"/>
                </a:solidFill>
              </a:rPr>
              <a:t>(други градови кои ги опфаќа ова селектирање: </a:t>
            </a:r>
            <a:r>
              <a:rPr lang="mk-MK" sz="2200" b="1" u="sng" dirty="0" smtClean="0">
                <a:solidFill>
                  <a:schemeClr val="tx1"/>
                </a:solidFill>
              </a:rPr>
              <a:t>Куманово)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ДСУ СПОРТСКА АКАДЕМИЈА – Скопје </a:t>
            </a:r>
            <a:r>
              <a:rPr lang="mk-MK" sz="2000" dirty="0">
                <a:solidFill>
                  <a:schemeClr val="tx1"/>
                </a:solidFill>
              </a:rPr>
              <a:t>(една паралелка на македонски јазик)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Датум: </a:t>
            </a:r>
            <a:r>
              <a:rPr lang="mk-MK" sz="2000" dirty="0" smtClean="0">
                <a:solidFill>
                  <a:schemeClr val="tx1"/>
                </a:solidFill>
              </a:rPr>
              <a:t>10.05.2019 (Пето</a:t>
            </a:r>
            <a:r>
              <a:rPr lang="mk-MK" sz="2000" dirty="0" smtClean="0">
                <a:solidFill>
                  <a:schemeClr val="tx1"/>
                </a:solidFill>
              </a:rPr>
              <a:t>к</a:t>
            </a:r>
            <a:r>
              <a:rPr lang="mk-MK" sz="2000" dirty="0" smtClean="0">
                <a:solidFill>
                  <a:schemeClr val="tx1"/>
                </a:solidFill>
              </a:rPr>
              <a:t>)</a:t>
            </a:r>
            <a:endParaRPr lang="mk-MK" sz="2000" dirty="0" smtClean="0">
              <a:solidFill>
                <a:schemeClr val="tx1"/>
              </a:solidFill>
            </a:endParaRP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Место: Тренинг Центар на ФФМ - Терени со вештачка трева 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Почеток: 10.00 часот  </a:t>
            </a:r>
          </a:p>
          <a:p>
            <a:pPr algn="l"/>
            <a:r>
              <a:rPr lang="mk-MK" sz="2000" dirty="0">
                <a:solidFill>
                  <a:schemeClr val="tx1"/>
                </a:solidFill>
              </a:rPr>
              <a:t>Собир и евидентирање: </a:t>
            </a:r>
            <a:r>
              <a:rPr lang="mk-MK" sz="2000" dirty="0" smtClean="0">
                <a:solidFill>
                  <a:schemeClr val="tx1"/>
                </a:solidFill>
              </a:rPr>
              <a:t>08.30 </a:t>
            </a:r>
            <a:r>
              <a:rPr lang="mk-MK" sz="2000" dirty="0">
                <a:solidFill>
                  <a:schemeClr val="tx1"/>
                </a:solidFill>
              </a:rPr>
              <a:t>часот – пријавување најдоцна до </a:t>
            </a:r>
            <a:r>
              <a:rPr lang="mk-MK" sz="2000" dirty="0" smtClean="0">
                <a:solidFill>
                  <a:schemeClr val="tx1"/>
                </a:solidFill>
              </a:rPr>
              <a:t>30.04.2019г</a:t>
            </a:r>
            <a:r>
              <a:rPr lang="mk-MK" sz="2000" dirty="0">
                <a:solidFill>
                  <a:schemeClr val="tx1"/>
                </a:solidFill>
              </a:rPr>
              <a:t>. кај </a:t>
            </a:r>
            <a:r>
              <a:rPr lang="mk-MK" sz="2000" b="1" dirty="0" smtClean="0">
                <a:solidFill>
                  <a:schemeClr val="tx1"/>
                </a:solidFill>
              </a:rPr>
              <a:t>Звонко Златановски</a:t>
            </a:r>
            <a:r>
              <a:rPr lang="mk-MK" sz="2000" dirty="0" smtClean="0">
                <a:solidFill>
                  <a:schemeClr val="tx1"/>
                </a:solidFill>
              </a:rPr>
              <a:t> </a:t>
            </a:r>
            <a:r>
              <a:rPr lang="mk-MK" sz="2000" b="1" dirty="0" smtClean="0">
                <a:solidFill>
                  <a:schemeClr val="tx1"/>
                </a:solidFill>
              </a:rPr>
              <a:t>078/345-402 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e-mail: </a:t>
            </a:r>
            <a:r>
              <a:rPr lang="en-US" sz="2000" b="1" dirty="0" smtClean="0">
                <a:solidFill>
                  <a:schemeClr val="tx1"/>
                </a:solidFill>
                <a:hlinkClick r:id="rId3"/>
              </a:rPr>
              <a:t>zvonko.zlatanovski@ffm.com.mk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endParaRPr lang="mk-MK" sz="2000" b="1" dirty="0">
              <a:solidFill>
                <a:schemeClr val="tx1"/>
              </a:solidFill>
            </a:endParaRPr>
          </a:p>
        </p:txBody>
      </p:sp>
      <p:pic>
        <p:nvPicPr>
          <p:cNvPr id="11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1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259632" y="4265712"/>
            <a:ext cx="6696744" cy="10081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mk-MK" b="1" dirty="0" smtClean="0">
                <a:solidFill>
                  <a:srgbClr val="FF0000"/>
                </a:solidFill>
              </a:rPr>
              <a:t>Вториот круг на селектирање, ќе се одржи на </a:t>
            </a:r>
            <a:r>
              <a:rPr lang="mk-MK" b="1" dirty="0" smtClean="0">
                <a:solidFill>
                  <a:srgbClr val="FF0000"/>
                </a:solidFill>
              </a:rPr>
              <a:t>28.05</a:t>
            </a:r>
            <a:r>
              <a:rPr lang="mk-MK" b="1" dirty="0" smtClean="0">
                <a:solidFill>
                  <a:srgbClr val="FF0000"/>
                </a:solidFill>
              </a:rPr>
              <a:t>., </a:t>
            </a:r>
            <a:r>
              <a:rPr lang="mk-MK" b="1" dirty="0" smtClean="0">
                <a:solidFill>
                  <a:srgbClr val="FF0000"/>
                </a:solidFill>
              </a:rPr>
              <a:t>29.05</a:t>
            </a:r>
            <a:r>
              <a:rPr lang="mk-MK" b="1" dirty="0" smtClean="0">
                <a:solidFill>
                  <a:srgbClr val="FF0000"/>
                </a:solidFill>
              </a:rPr>
              <a:t>. и </a:t>
            </a:r>
            <a:r>
              <a:rPr lang="mk-MK" b="1" dirty="0" smtClean="0">
                <a:solidFill>
                  <a:srgbClr val="FF0000"/>
                </a:solidFill>
              </a:rPr>
              <a:t>30</a:t>
            </a:r>
            <a:r>
              <a:rPr lang="mk-MK" b="1" dirty="0" smtClean="0">
                <a:solidFill>
                  <a:srgbClr val="FF0000"/>
                </a:solidFill>
              </a:rPr>
              <a:t>.05.201</a:t>
            </a:r>
            <a:r>
              <a:rPr lang="en-US" b="1" dirty="0" smtClean="0">
                <a:solidFill>
                  <a:srgbClr val="FF0000"/>
                </a:solidFill>
              </a:rPr>
              <a:t>9</a:t>
            </a:r>
            <a:r>
              <a:rPr lang="mk-MK" b="1" dirty="0" smtClean="0">
                <a:solidFill>
                  <a:srgbClr val="FF0000"/>
                </a:solidFill>
              </a:rPr>
              <a:t> година и сите селективни натпревари од вториот </a:t>
            </a:r>
            <a:r>
              <a:rPr lang="mk-MK" b="1" dirty="0" smtClean="0">
                <a:solidFill>
                  <a:srgbClr val="FF0000"/>
                </a:solidFill>
              </a:rPr>
              <a:t>круг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mk-MK" b="1" dirty="0" smtClean="0">
                <a:solidFill>
                  <a:srgbClr val="FF0000"/>
                </a:solidFill>
              </a:rPr>
              <a:t>исто така </a:t>
            </a:r>
            <a:r>
              <a:rPr lang="mk-MK" b="1" dirty="0" smtClean="0">
                <a:solidFill>
                  <a:srgbClr val="FF0000"/>
                </a:solidFill>
              </a:rPr>
              <a:t>ќе се одржат на Тренинг Центарот на ФФМ, за што ќе биде објавен дополнителен распоред, и за организацијата ќе бидат задолжени истите координатори.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99718" y="5517232"/>
            <a:ext cx="6400800" cy="10081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mk-MK" b="1" dirty="0" smtClean="0">
                <a:solidFill>
                  <a:srgbClr val="FF0000"/>
                </a:solidFill>
              </a:rPr>
              <a:t>Превозот со автобус за двата круга на селектирање ќе го организира ФФМ заедно со координаторите на наведените градови</a:t>
            </a:r>
            <a:endParaRPr lang="mk-MK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104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332656"/>
            <a:ext cx="5902424" cy="650503"/>
          </a:xfrm>
        </p:spPr>
        <p:txBody>
          <a:bodyPr>
            <a:normAutofit fontScale="90000"/>
          </a:bodyPr>
          <a:lstStyle/>
          <a:p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СЕЛЕКТИРАЊЕ 201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980728"/>
            <a:ext cx="6400800" cy="1008112"/>
          </a:xfrm>
        </p:spPr>
        <p:txBody>
          <a:bodyPr>
            <a:normAutofit fontScale="92500"/>
          </a:bodyPr>
          <a:lstStyle/>
          <a:p>
            <a:r>
              <a:rPr lang="mk-MK" b="1" dirty="0"/>
              <a:t>За СПОРТСКА АКАДЕМИЈА - фудбал за учебна година </a:t>
            </a:r>
            <a:r>
              <a:rPr lang="mk-MK" b="1" dirty="0" smtClean="0"/>
              <a:t>201</a:t>
            </a:r>
            <a:r>
              <a:rPr lang="en-US" b="1" dirty="0"/>
              <a:t>9</a:t>
            </a:r>
            <a:r>
              <a:rPr lang="mk-MK" b="1" dirty="0" smtClean="0"/>
              <a:t>/20</a:t>
            </a:r>
            <a:r>
              <a:rPr lang="en-US" b="1" dirty="0" smtClean="0"/>
              <a:t>20</a:t>
            </a:r>
            <a:endParaRPr lang="mk-MK" b="1" dirty="0"/>
          </a:p>
        </p:txBody>
      </p:sp>
      <p:pic>
        <p:nvPicPr>
          <p:cNvPr id="11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1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483568" y="2204864"/>
            <a:ext cx="6400800" cy="10801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mk-MK" b="1" dirty="0" smtClean="0">
                <a:solidFill>
                  <a:srgbClr val="FF0000"/>
                </a:solidFill>
              </a:rPr>
              <a:t>СЕКОЈ КАНДИДАТ ДА ГО ИСПРАТИ ФОРМУЛАРОТ </a:t>
            </a:r>
          </a:p>
          <a:p>
            <a:r>
              <a:rPr lang="mk-MK" b="1" dirty="0" smtClean="0">
                <a:solidFill>
                  <a:srgbClr val="FF0000"/>
                </a:solidFill>
              </a:rPr>
              <a:t>(КОЈ СЕ НАОЃА ПОД ОВОЈ ТЕКСТ) </a:t>
            </a:r>
          </a:p>
          <a:p>
            <a:r>
              <a:rPr lang="mk-MK" b="1" dirty="0" smtClean="0">
                <a:solidFill>
                  <a:srgbClr val="FF0000"/>
                </a:solidFill>
              </a:rPr>
              <a:t>ПОПОЛНЕТ НА МЕЈЛОТ НА СООДВЕТНИОТ КООРДИНАТОР </a:t>
            </a:r>
          </a:p>
          <a:p>
            <a:r>
              <a:rPr lang="mk-MK" b="1" dirty="0" smtClean="0">
                <a:solidFill>
                  <a:srgbClr val="FF0000"/>
                </a:solidFill>
              </a:rPr>
              <a:t>ВО РОКОТ ДО КОГА Е НАВЕДЕНО ПРИЈАВУВАЊЕТО</a:t>
            </a:r>
            <a:endParaRPr lang="mk-MK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32265"/>
              </p:ext>
            </p:extLst>
          </p:nvPr>
        </p:nvGraphicFramePr>
        <p:xfrm>
          <a:off x="1187624" y="3356992"/>
          <a:ext cx="7056784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3600400"/>
              </a:tblGrid>
              <a:tr h="139040">
                <a:tc>
                  <a:txBody>
                    <a:bodyPr/>
                    <a:lstStyle/>
                    <a:p>
                      <a:r>
                        <a:rPr lang="mk-MK" dirty="0" smtClean="0"/>
                        <a:t>Кандидат за град</a:t>
                      </a:r>
                      <a:endParaRPr lang="mk-M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k-M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Име</a:t>
                      </a:r>
                      <a:endParaRPr lang="mk-M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k-M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Презиме</a:t>
                      </a:r>
                      <a:endParaRPr lang="mk-M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k-M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Дата на раѓање</a:t>
                      </a:r>
                      <a:endParaRPr lang="mk-M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k-M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Место на раѓање</a:t>
                      </a:r>
                      <a:endParaRPr lang="mk-M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k-M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dirty="0" smtClean="0"/>
                        <a:t>Клуб во кој е член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k-M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dirty="0" smtClean="0"/>
                        <a:t>Позиција која игра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k-MK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dirty="0" smtClean="0"/>
                        <a:t>Алтернативна позиција која игра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mk-M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708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3838</TotalTime>
  <Words>818</Words>
  <Application>Microsoft Office PowerPoint</Application>
  <PresentationFormat>On-screen Show (4:3)</PresentationFormat>
  <Paragraphs>76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СЕЛЕКТИРАЊЕ 2019</vt:lpstr>
      <vt:lpstr>СЕЛЕКТИРАЊЕ 2019</vt:lpstr>
      <vt:lpstr>СЕЛЕКТИРАЊЕ 2019</vt:lpstr>
      <vt:lpstr>СЕЛЕКТИРАЊЕ 2019</vt:lpstr>
    </vt:vector>
  </TitlesOfParts>
  <Company>Football  Federation of Macedonia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СЕЛЕКТИРАЊЕ 2014</dc:title>
  <dc:creator>Zarko Ignjatovski</dc:creator>
  <cp:lastModifiedBy>Zarko Ignjatovski</cp:lastModifiedBy>
  <cp:revision>54</cp:revision>
  <cp:lastPrinted>2019-04-16T13:15:30Z</cp:lastPrinted>
  <dcterms:created xsi:type="dcterms:W3CDTF">2014-03-19T07:48:56Z</dcterms:created>
  <dcterms:modified xsi:type="dcterms:W3CDTF">2019-04-16T13:29:47Z</dcterms:modified>
</cp:coreProperties>
</file>