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57" r:id="rId3"/>
    <p:sldId id="256" r:id="rId4"/>
    <p:sldId id="260" r:id="rId5"/>
    <p:sldId id="258" r:id="rId6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090B4-D15B-4D3E-87D4-33FDA8678C73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3A8C9-BA3F-4D28-AB96-363FE16263B6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8332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4C0EC-D7B1-4272-B639-7328F103222C}" type="slidenum">
              <a:rPr lang="mk-MK" smtClean="0"/>
              <a:t>1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2690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4321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690564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7269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273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17533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2766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96481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7933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70546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3454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94391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F817C-C51A-4C32-BB6F-143A9272DAEB}" type="datetimeFigureOut">
              <a:rPr lang="mk-MK" smtClean="0"/>
              <a:t>19.05.2016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0386-DF01-47AB-9CB4-A58A0FA27173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46145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708920"/>
            <a:ext cx="9144000" cy="1556792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SELEKTIRAWE</a:t>
            </a:r>
            <a:endParaRPr lang="mk-MK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35696" y="5373216"/>
            <a:ext cx="5544616" cy="1196752"/>
          </a:xfrm>
          <a:prstGeom prst="rect">
            <a:avLst/>
          </a:prstGeom>
          <a:solidFill>
            <a:srgbClr val="FF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201</a:t>
            </a:r>
            <a:r>
              <a:rPr lang="en-US" sz="8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Swiss" pitchFamily="34" charset="0"/>
              </a:rPr>
              <a:t>6</a:t>
            </a:r>
            <a:endParaRPr lang="mk-MK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411560" y="4265712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 smtClean="0">
                <a:solidFill>
                  <a:srgbClr val="FF0000"/>
                </a:solidFill>
              </a:rPr>
              <a:t>За паралелки по фудбал за учебна година 201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mk-MK" b="1" dirty="0" smtClean="0">
                <a:solidFill>
                  <a:srgbClr val="FF0000"/>
                </a:solidFill>
              </a:rPr>
              <a:t>/201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endParaRPr lang="mk-MK" b="1" dirty="0">
              <a:solidFill>
                <a:srgbClr val="FF0000"/>
              </a:solidFill>
            </a:endParaRPr>
          </a:p>
        </p:txBody>
      </p:sp>
      <p:pic>
        <p:nvPicPr>
          <p:cNvPr id="7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116631"/>
            <a:ext cx="2088232" cy="2432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5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2016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 smtClean="0"/>
              <a:t>За паралелки по фудбал за учебна година 2016/2017</a:t>
            </a:r>
            <a:endParaRPr lang="mk-MK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23528" y="2636912"/>
            <a:ext cx="8424936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900" b="1" u="sng" dirty="0" smtClean="0">
                <a:solidFill>
                  <a:schemeClr val="tx1"/>
                </a:solidFill>
              </a:rPr>
              <a:t>Гостивар </a:t>
            </a:r>
            <a:r>
              <a:rPr lang="mk-MK" sz="2200" b="1" u="sng" dirty="0" smtClean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2400" b="1" u="sng" dirty="0" smtClean="0">
                <a:solidFill>
                  <a:schemeClr val="tx1"/>
                </a:solidFill>
              </a:rPr>
              <a:t>Кичево</a:t>
            </a:r>
            <a:r>
              <a:rPr lang="mk-MK" sz="2200" b="1" u="sng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</a:t>
            </a:r>
            <a:r>
              <a:rPr lang="en-US" sz="2000" dirty="0" smtClean="0">
                <a:solidFill>
                  <a:schemeClr val="tx1"/>
                </a:solidFill>
              </a:rPr>
              <a:t>26</a:t>
            </a:r>
            <a:r>
              <a:rPr lang="mk-MK" sz="2000" dirty="0" smtClean="0">
                <a:solidFill>
                  <a:schemeClr val="tx1"/>
                </a:solidFill>
              </a:rPr>
              <a:t>.04.201</a:t>
            </a:r>
            <a:r>
              <a:rPr lang="en-US" sz="2000" dirty="0" smtClean="0">
                <a:solidFill>
                  <a:schemeClr val="tx1"/>
                </a:solidFill>
              </a:rPr>
              <a:t>6</a:t>
            </a:r>
            <a:r>
              <a:rPr lang="mk-MK" sz="2000" dirty="0" smtClean="0">
                <a:solidFill>
                  <a:schemeClr val="tx1"/>
                </a:solidFill>
              </a:rPr>
              <a:t> (вторник)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Терен на Општина Гостивар со вештачка трева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15.00 часот 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Собир и евидентирање: 14.00 часот – пријавување најдоцна до 20.04.2016г. кај регионалниот координатор </a:t>
            </a:r>
            <a:r>
              <a:rPr lang="mk-MK" sz="2000" b="1" dirty="0" smtClean="0">
                <a:solidFill>
                  <a:schemeClr val="tx1"/>
                </a:solidFill>
              </a:rPr>
              <a:t>Арѓент Беќири </a:t>
            </a:r>
            <a:r>
              <a:rPr lang="en-US" sz="2000" b="1" dirty="0" smtClean="0">
                <a:solidFill>
                  <a:schemeClr val="tx1"/>
                </a:solidFill>
              </a:rPr>
              <a:t>078/225-555</a:t>
            </a:r>
            <a:endParaRPr lang="mk-MK" sz="2000" b="1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23528" y="4581128"/>
            <a:ext cx="8424936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3400" b="1" u="sng" dirty="0" smtClean="0">
                <a:solidFill>
                  <a:schemeClr val="tx1"/>
                </a:solidFill>
              </a:rPr>
              <a:t>Охрид</a:t>
            </a:r>
            <a:r>
              <a:rPr lang="mk-MK" sz="2900" b="1" u="sng" dirty="0" smtClean="0">
                <a:solidFill>
                  <a:schemeClr val="tx1"/>
                </a:solidFill>
              </a:rPr>
              <a:t> </a:t>
            </a:r>
            <a:r>
              <a:rPr lang="mk-MK" sz="30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3000" b="1" u="sng" dirty="0" smtClean="0">
                <a:solidFill>
                  <a:schemeClr val="tx1"/>
                </a:solidFill>
              </a:rPr>
              <a:t>Струга и Дебар)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Датум: 06.05.2016 (петок)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Место:Терен на Општина Охрид со вештачка трева Биљанини Извори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Почеток: 12.00 часот  </a:t>
            </a:r>
          </a:p>
          <a:p>
            <a:pPr algn="l"/>
            <a:r>
              <a:rPr lang="mk-MK" sz="28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800" dirty="0" smtClean="0">
                <a:solidFill>
                  <a:schemeClr val="tx1"/>
                </a:solidFill>
              </a:rPr>
              <a:t>11.00 </a:t>
            </a:r>
            <a:r>
              <a:rPr lang="mk-MK" sz="2800" dirty="0">
                <a:solidFill>
                  <a:schemeClr val="tx1"/>
                </a:solidFill>
              </a:rPr>
              <a:t>часот – пријавување најдоцна </a:t>
            </a:r>
            <a:r>
              <a:rPr lang="mk-MK" sz="2800" dirty="0" smtClean="0">
                <a:solidFill>
                  <a:schemeClr val="tx1"/>
                </a:solidFill>
              </a:rPr>
              <a:t>до 20.04.2016г</a:t>
            </a:r>
            <a:r>
              <a:rPr lang="mk-MK" sz="28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800" b="1" dirty="0" smtClean="0">
                <a:solidFill>
                  <a:schemeClr val="tx1"/>
                </a:solidFill>
              </a:rPr>
              <a:t>Гоце Толески </a:t>
            </a:r>
            <a:r>
              <a:rPr lang="en-US" sz="2800" b="1" dirty="0" smtClean="0">
                <a:solidFill>
                  <a:schemeClr val="tx1"/>
                </a:solidFill>
              </a:rPr>
              <a:t>078/2</a:t>
            </a:r>
            <a:r>
              <a:rPr lang="mk-MK" sz="2800" b="1" dirty="0" smtClean="0">
                <a:solidFill>
                  <a:schemeClr val="tx1"/>
                </a:solidFill>
              </a:rPr>
              <a:t>08</a:t>
            </a:r>
            <a:r>
              <a:rPr lang="en-US" sz="2800" b="1" dirty="0" smtClean="0">
                <a:solidFill>
                  <a:schemeClr val="tx1"/>
                </a:solidFill>
              </a:rPr>
              <a:t>-</a:t>
            </a:r>
            <a:r>
              <a:rPr lang="mk-MK" sz="2800" b="1" dirty="0" smtClean="0">
                <a:solidFill>
                  <a:schemeClr val="tx1"/>
                </a:solidFill>
              </a:rPr>
              <a:t>604</a:t>
            </a:r>
            <a:endParaRPr lang="mk-MK" sz="2800" b="1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23528" y="5589240"/>
            <a:ext cx="8424936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3400" b="1" u="sng" dirty="0" smtClean="0">
                <a:solidFill>
                  <a:schemeClr val="tx1"/>
                </a:solidFill>
              </a:rPr>
              <a:t>Битола </a:t>
            </a:r>
            <a:r>
              <a:rPr lang="mk-MK" sz="30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3000" b="1" u="sng" dirty="0" smtClean="0">
                <a:solidFill>
                  <a:schemeClr val="tx1"/>
                </a:solidFill>
              </a:rPr>
              <a:t>Ресен, Демир Хисар)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Датум: 27.04.2016 (среда)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Место: Терен на Општина Битола со вештачка трева 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Почеток: 15.00 часот  </a:t>
            </a:r>
          </a:p>
          <a:p>
            <a:pPr algn="l"/>
            <a:r>
              <a:rPr lang="mk-MK" sz="28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800" dirty="0" smtClean="0">
                <a:solidFill>
                  <a:schemeClr val="tx1"/>
                </a:solidFill>
              </a:rPr>
              <a:t>14.00 </a:t>
            </a:r>
            <a:r>
              <a:rPr lang="mk-MK" sz="2800" dirty="0">
                <a:solidFill>
                  <a:schemeClr val="tx1"/>
                </a:solidFill>
              </a:rPr>
              <a:t>часот – пријавување најдоцна до </a:t>
            </a:r>
            <a:r>
              <a:rPr lang="mk-MK" sz="2800" dirty="0" smtClean="0">
                <a:solidFill>
                  <a:schemeClr val="tx1"/>
                </a:solidFill>
              </a:rPr>
              <a:t>20.04.2016г</a:t>
            </a:r>
            <a:r>
              <a:rPr lang="mk-MK" sz="28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800" b="1" dirty="0" smtClean="0">
                <a:solidFill>
                  <a:schemeClr val="tx1"/>
                </a:solidFill>
              </a:rPr>
              <a:t>Лаз</a:t>
            </a:r>
            <a:r>
              <a:rPr lang="en-US" sz="2800" b="1" dirty="0" smtClean="0">
                <a:solidFill>
                  <a:schemeClr val="tx1"/>
                </a:solidFill>
              </a:rPr>
              <a:t>o</a:t>
            </a:r>
            <a:r>
              <a:rPr lang="mk-MK" sz="2800" b="1" dirty="0" smtClean="0">
                <a:solidFill>
                  <a:schemeClr val="tx1"/>
                </a:solidFill>
              </a:rPr>
              <a:t> Гаштаров</a:t>
            </a:r>
            <a:r>
              <a:rPr lang="en-US" sz="2800" b="1" dirty="0" smtClean="0">
                <a:solidFill>
                  <a:schemeClr val="tx1"/>
                </a:solidFill>
              </a:rPr>
              <a:t> 076/282 070</a:t>
            </a:r>
            <a:endParaRPr lang="mk-MK" sz="28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2132856"/>
            <a:ext cx="1436859" cy="497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Април / Мај 2016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323528" y="3573016"/>
            <a:ext cx="8424936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900" b="1" u="sng" dirty="0" smtClean="0">
                <a:solidFill>
                  <a:schemeClr val="tx1"/>
                </a:solidFill>
              </a:rPr>
              <a:t>Тетово </a:t>
            </a:r>
            <a:r>
              <a:rPr lang="mk-MK" sz="2200" b="1" u="sng" dirty="0" smtClean="0">
                <a:solidFill>
                  <a:schemeClr val="tx1"/>
                </a:solidFill>
              </a:rPr>
              <a:t>(други градови кои ги опфаќа ова селектирање: нема)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</a:t>
            </a:r>
            <a:r>
              <a:rPr lang="mk-MK" sz="2000" dirty="0">
                <a:solidFill>
                  <a:schemeClr val="tx1"/>
                </a:solidFill>
              </a:rPr>
              <a:t>2</a:t>
            </a:r>
            <a:r>
              <a:rPr lang="mk-MK" sz="2000" dirty="0" smtClean="0">
                <a:solidFill>
                  <a:schemeClr val="tx1"/>
                </a:solidFill>
              </a:rPr>
              <a:t>6.04.2016 (вторник)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Терен на Општина Тетово со вештачка трева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10.00 часот 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Собир и евидентирање: </a:t>
            </a:r>
            <a:r>
              <a:rPr lang="mk-MK" sz="2000" dirty="0">
                <a:solidFill>
                  <a:schemeClr val="tx1"/>
                </a:solidFill>
              </a:rPr>
              <a:t>9</a:t>
            </a:r>
            <a:r>
              <a:rPr lang="mk-MK" sz="2000" dirty="0" smtClean="0">
                <a:solidFill>
                  <a:schemeClr val="tx1"/>
                </a:solidFill>
              </a:rPr>
              <a:t>.00 часот – пријавување најдоцна до 20.04.2016г. кај регионалниот координатор </a:t>
            </a:r>
            <a:r>
              <a:rPr lang="mk-MK" sz="2000" b="1" dirty="0" smtClean="0">
                <a:solidFill>
                  <a:schemeClr val="tx1"/>
                </a:solidFill>
              </a:rPr>
              <a:t>Фисник Хисени </a:t>
            </a:r>
            <a:r>
              <a:rPr lang="en-US" sz="2000" b="1" dirty="0" smtClean="0">
                <a:solidFill>
                  <a:schemeClr val="tx1"/>
                </a:solidFill>
              </a:rPr>
              <a:t>07</a:t>
            </a:r>
            <a:r>
              <a:rPr lang="mk-MK" sz="2000" b="1" dirty="0" smtClean="0">
                <a:solidFill>
                  <a:schemeClr val="tx1"/>
                </a:solidFill>
              </a:rPr>
              <a:t>0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mk-MK" sz="2000" b="1" dirty="0" smtClean="0">
                <a:solidFill>
                  <a:schemeClr val="tx1"/>
                </a:solidFill>
              </a:rPr>
              <a:t>769</a:t>
            </a:r>
            <a:r>
              <a:rPr lang="en-US" sz="2000" b="1" dirty="0" smtClean="0">
                <a:solidFill>
                  <a:schemeClr val="tx1"/>
                </a:solidFill>
              </a:rPr>
              <a:t>-</a:t>
            </a:r>
            <a:r>
              <a:rPr lang="mk-MK" sz="2000" b="1" dirty="0" smtClean="0">
                <a:solidFill>
                  <a:schemeClr val="tx1"/>
                </a:solidFill>
              </a:rPr>
              <a:t>466</a:t>
            </a:r>
            <a:endParaRPr lang="mk-MK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29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2016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 smtClean="0"/>
              <a:t>За паралелки по фудбал за учебна година 2016/2017</a:t>
            </a:r>
            <a:endParaRPr lang="mk-MK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23528" y="1916832"/>
            <a:ext cx="88204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500" b="1" u="sng" dirty="0" smtClean="0">
                <a:solidFill>
                  <a:schemeClr val="tx1"/>
                </a:solidFill>
              </a:rPr>
              <a:t>Прилеп</a:t>
            </a:r>
            <a:r>
              <a:rPr lang="mk-MK" sz="2900" b="1" u="sng" dirty="0" smtClean="0">
                <a:solidFill>
                  <a:schemeClr val="tx1"/>
                </a:solidFill>
              </a:rPr>
              <a:t> </a:t>
            </a:r>
            <a:r>
              <a:rPr lang="mk-MK" sz="19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1900" b="1" u="sng" dirty="0" smtClean="0">
                <a:solidFill>
                  <a:schemeClr val="tx1"/>
                </a:solidFill>
              </a:rPr>
              <a:t>Крушево, М. Брод, Кавадарци и Неготино)</a:t>
            </a:r>
          </a:p>
          <a:p>
            <a:pPr algn="l"/>
            <a:r>
              <a:rPr lang="mk-MK" sz="1800" dirty="0" smtClean="0">
                <a:solidFill>
                  <a:schemeClr val="tx1"/>
                </a:solidFill>
              </a:rPr>
              <a:t>Датум: 27.04.2016 (среда)</a:t>
            </a:r>
          </a:p>
          <a:p>
            <a:pPr algn="l"/>
            <a:r>
              <a:rPr lang="mk-MK" sz="1800" dirty="0" smtClean="0">
                <a:solidFill>
                  <a:schemeClr val="tx1"/>
                </a:solidFill>
              </a:rPr>
              <a:t>Место: Терен на Општина Прилеп со вештачка трева</a:t>
            </a:r>
          </a:p>
          <a:p>
            <a:pPr algn="l"/>
            <a:r>
              <a:rPr lang="mk-MK" sz="1800" dirty="0" smtClean="0">
                <a:solidFill>
                  <a:schemeClr val="tx1"/>
                </a:solidFill>
              </a:rPr>
              <a:t>Почеток: 12.00 часот  </a:t>
            </a:r>
          </a:p>
          <a:p>
            <a:pPr algn="l"/>
            <a:r>
              <a:rPr lang="mk-MK" sz="1800" dirty="0">
                <a:solidFill>
                  <a:schemeClr val="tx1"/>
                </a:solidFill>
              </a:rPr>
              <a:t>Собир и евидентирање: 11.00 часот – пријавување најдоцна до </a:t>
            </a:r>
            <a:r>
              <a:rPr lang="mk-MK" sz="1800" dirty="0" smtClean="0">
                <a:solidFill>
                  <a:schemeClr val="tx1"/>
                </a:solidFill>
              </a:rPr>
              <a:t>20.04.2016г</a:t>
            </a:r>
            <a:r>
              <a:rPr lang="mk-MK" sz="18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1800" b="1" dirty="0" smtClean="0">
                <a:solidFill>
                  <a:schemeClr val="tx1"/>
                </a:solidFill>
              </a:rPr>
              <a:t>Тони Наумоски</a:t>
            </a:r>
            <a:r>
              <a:rPr lang="en-US" sz="1800" b="1" dirty="0" smtClean="0">
                <a:solidFill>
                  <a:schemeClr val="tx1"/>
                </a:solidFill>
              </a:rPr>
              <a:t> 078/308-575</a:t>
            </a:r>
            <a:endParaRPr lang="mk-MK" sz="1800" b="1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23528" y="2852936"/>
            <a:ext cx="88204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3400" b="1" u="sng" dirty="0" smtClean="0">
                <a:solidFill>
                  <a:schemeClr val="tx1"/>
                </a:solidFill>
              </a:rPr>
              <a:t>Струмиц</a:t>
            </a:r>
            <a:r>
              <a:rPr lang="mk-MK" sz="3500" b="1" u="sng" dirty="0" smtClean="0">
                <a:solidFill>
                  <a:schemeClr val="tx1"/>
                </a:solidFill>
              </a:rPr>
              <a:t>а</a:t>
            </a:r>
            <a:r>
              <a:rPr lang="mk-MK" sz="2900" b="1" u="sng" dirty="0" smtClean="0">
                <a:solidFill>
                  <a:schemeClr val="tx1"/>
                </a:solidFill>
              </a:rPr>
              <a:t> </a:t>
            </a:r>
            <a:r>
              <a:rPr lang="mk-MK" sz="30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3000" b="1" u="sng" dirty="0" smtClean="0">
                <a:solidFill>
                  <a:schemeClr val="tx1"/>
                </a:solidFill>
              </a:rPr>
              <a:t>Гевгелија, Валандово, Радовиш, Дојран, Берово, Пехчево, Миравци, Демир Капија)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Датум: 28.04.2016 (четврток)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Место: Стадион Младост или Терен на Општина Струмица со вештачка трева (ако биде готов)</a:t>
            </a:r>
          </a:p>
          <a:p>
            <a:pPr algn="l"/>
            <a:r>
              <a:rPr lang="mk-MK" sz="2800" dirty="0" smtClean="0">
                <a:solidFill>
                  <a:schemeClr val="tx1"/>
                </a:solidFill>
              </a:rPr>
              <a:t>Почеток: 15.30 часот  </a:t>
            </a:r>
          </a:p>
          <a:p>
            <a:pPr algn="l"/>
            <a:r>
              <a:rPr lang="mk-MK" sz="28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800" dirty="0" smtClean="0">
                <a:solidFill>
                  <a:schemeClr val="tx1"/>
                </a:solidFill>
              </a:rPr>
              <a:t>14.30 </a:t>
            </a:r>
            <a:r>
              <a:rPr lang="mk-MK" sz="2800" dirty="0">
                <a:solidFill>
                  <a:schemeClr val="tx1"/>
                </a:solidFill>
              </a:rPr>
              <a:t>часот – пријавување најдоцна до </a:t>
            </a:r>
            <a:r>
              <a:rPr lang="mk-MK" sz="2800" dirty="0" smtClean="0">
                <a:solidFill>
                  <a:schemeClr val="tx1"/>
                </a:solidFill>
              </a:rPr>
              <a:t>20.04.2016г</a:t>
            </a:r>
            <a:r>
              <a:rPr lang="mk-MK" sz="28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800" b="1" dirty="0" smtClean="0">
                <a:solidFill>
                  <a:schemeClr val="tx1"/>
                </a:solidFill>
              </a:rPr>
              <a:t>Васко Георгиев </a:t>
            </a:r>
            <a:r>
              <a:rPr lang="en-US" sz="2800" b="1" dirty="0" smtClean="0">
                <a:solidFill>
                  <a:schemeClr val="tx1"/>
                </a:solidFill>
              </a:rPr>
              <a:t>075/2</a:t>
            </a:r>
            <a:r>
              <a:rPr lang="mk-MK" sz="2800" b="1" dirty="0" smtClean="0">
                <a:solidFill>
                  <a:schemeClr val="tx1"/>
                </a:solidFill>
              </a:rPr>
              <a:t>59</a:t>
            </a:r>
            <a:r>
              <a:rPr lang="en-US" sz="2800" b="1" dirty="0" smtClean="0">
                <a:solidFill>
                  <a:schemeClr val="tx1"/>
                </a:solidFill>
              </a:rPr>
              <a:t>-</a:t>
            </a:r>
            <a:r>
              <a:rPr lang="mk-MK" sz="2800" b="1" dirty="0" smtClean="0">
                <a:solidFill>
                  <a:schemeClr val="tx1"/>
                </a:solidFill>
              </a:rPr>
              <a:t>453</a:t>
            </a:r>
            <a:endParaRPr lang="mk-MK" sz="2800" b="1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23528" y="3933056"/>
            <a:ext cx="88204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900" b="1" u="sng" dirty="0" smtClean="0">
                <a:solidFill>
                  <a:schemeClr val="tx1"/>
                </a:solidFill>
              </a:rPr>
              <a:t>Штип </a:t>
            </a:r>
            <a:r>
              <a:rPr lang="mk-MK" sz="22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2200" b="1" u="sng" dirty="0" smtClean="0">
                <a:solidFill>
                  <a:schemeClr val="tx1"/>
                </a:solidFill>
              </a:rPr>
              <a:t>Кочани, Виница, Свети Николе, Пробиштип, Делчево, Кратово, Крива Паланка, Каменица)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28.04.2016 (четврток)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Терен на Општина Штип со вештачка трева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10.00 часот  </a:t>
            </a:r>
          </a:p>
          <a:p>
            <a:pPr algn="l"/>
            <a:r>
              <a:rPr lang="mk-MK" sz="20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000" dirty="0" smtClean="0">
                <a:solidFill>
                  <a:schemeClr val="tx1"/>
                </a:solidFill>
              </a:rPr>
              <a:t>09.00 </a:t>
            </a:r>
            <a:r>
              <a:rPr lang="mk-MK" sz="2000" dirty="0">
                <a:solidFill>
                  <a:schemeClr val="tx1"/>
                </a:solidFill>
              </a:rPr>
              <a:t>часот – пријавување најдоцна до </a:t>
            </a:r>
            <a:r>
              <a:rPr lang="mk-MK" sz="2000" dirty="0" smtClean="0">
                <a:solidFill>
                  <a:schemeClr val="tx1"/>
                </a:solidFill>
              </a:rPr>
              <a:t>20.04.2016г</a:t>
            </a:r>
            <a:r>
              <a:rPr lang="mk-MK" sz="20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000" b="1" dirty="0" smtClean="0">
                <a:solidFill>
                  <a:schemeClr val="tx1"/>
                </a:solidFill>
              </a:rPr>
              <a:t>Димитар Маџунаров 078/476-715</a:t>
            </a:r>
            <a:endParaRPr lang="mk-MK" sz="2000" b="1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3527" y="5949280"/>
            <a:ext cx="8619631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200" b="1" u="sng" dirty="0" smtClean="0">
                <a:solidFill>
                  <a:schemeClr val="tx1"/>
                </a:solidFill>
              </a:rPr>
              <a:t>Скопје </a:t>
            </a:r>
            <a:r>
              <a:rPr lang="mk-MK" sz="22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2200" b="1" u="sng" dirty="0" smtClean="0">
                <a:solidFill>
                  <a:schemeClr val="tx1"/>
                </a:solidFill>
              </a:rPr>
              <a:t>Куманово)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04.05.2016 (среда)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Тренинг Центар на ФФМ - Терени со вештачка трева 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10.00 часот  </a:t>
            </a:r>
          </a:p>
          <a:p>
            <a:pPr algn="l"/>
            <a:r>
              <a:rPr lang="mk-MK" sz="20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000" dirty="0" smtClean="0">
                <a:solidFill>
                  <a:schemeClr val="tx1"/>
                </a:solidFill>
              </a:rPr>
              <a:t>09.00 </a:t>
            </a:r>
            <a:r>
              <a:rPr lang="mk-MK" sz="2000" dirty="0">
                <a:solidFill>
                  <a:schemeClr val="tx1"/>
                </a:solidFill>
              </a:rPr>
              <a:t>часот – пријавување најдоцна до </a:t>
            </a:r>
            <a:r>
              <a:rPr lang="mk-MK" sz="2000" dirty="0" smtClean="0">
                <a:solidFill>
                  <a:schemeClr val="tx1"/>
                </a:solidFill>
              </a:rPr>
              <a:t>20.04.2016г</a:t>
            </a:r>
            <a:r>
              <a:rPr lang="mk-MK" sz="20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000" b="1" dirty="0" smtClean="0">
                <a:solidFill>
                  <a:schemeClr val="tx1"/>
                </a:solidFill>
              </a:rPr>
              <a:t>Марјан Јовановски 078/748-915</a:t>
            </a:r>
            <a:endParaRPr lang="mk-MK" sz="20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3528" y="1556792"/>
            <a:ext cx="1512168" cy="497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Април / Мај 2016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323528" y="4941168"/>
            <a:ext cx="8820472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2900" b="1" u="sng" dirty="0" smtClean="0">
                <a:solidFill>
                  <a:schemeClr val="tx1"/>
                </a:solidFill>
              </a:rPr>
              <a:t>Велес </a:t>
            </a:r>
            <a:r>
              <a:rPr lang="mk-MK" sz="2200" b="1" u="sng" dirty="0">
                <a:solidFill>
                  <a:schemeClr val="tx1"/>
                </a:solidFill>
              </a:rPr>
              <a:t>(други градови кои ги опфаќа ова селектирање: </a:t>
            </a:r>
            <a:r>
              <a:rPr lang="mk-MK" sz="2200" b="1" u="sng" dirty="0" smtClean="0">
                <a:solidFill>
                  <a:schemeClr val="tx1"/>
                </a:solidFill>
              </a:rPr>
              <a:t>Градско)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Датум: 04.05.2016 (среда)</a:t>
            </a: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Место: </a:t>
            </a:r>
            <a:r>
              <a:rPr lang="mk-MK" sz="2000" dirty="0">
                <a:solidFill>
                  <a:schemeClr val="tx1"/>
                </a:solidFill>
              </a:rPr>
              <a:t>Тренинг Центар на ФФМ - Терени со вештачка трева </a:t>
            </a:r>
            <a:r>
              <a:rPr lang="mk-MK" sz="2000" dirty="0" smtClean="0">
                <a:solidFill>
                  <a:schemeClr val="tx1"/>
                </a:solidFill>
              </a:rPr>
              <a:t>во Скопје – организиран превоз од ФФМ за поаѓање ќе ги информира координаторот</a:t>
            </a:r>
            <a:endParaRPr lang="mk-MK" sz="2000" dirty="0">
              <a:solidFill>
                <a:schemeClr val="tx1"/>
              </a:solidFill>
            </a:endParaRPr>
          </a:p>
          <a:p>
            <a:pPr algn="l"/>
            <a:r>
              <a:rPr lang="mk-MK" sz="2000" dirty="0" smtClean="0">
                <a:solidFill>
                  <a:schemeClr val="tx1"/>
                </a:solidFill>
              </a:rPr>
              <a:t>Почеток: 17.00 часот  </a:t>
            </a:r>
          </a:p>
          <a:p>
            <a:pPr algn="l"/>
            <a:r>
              <a:rPr lang="mk-MK" sz="2000" dirty="0">
                <a:solidFill>
                  <a:schemeClr val="tx1"/>
                </a:solidFill>
              </a:rPr>
              <a:t>Собир и евидентирање: </a:t>
            </a:r>
            <a:r>
              <a:rPr lang="mk-MK" sz="2000" dirty="0" smtClean="0">
                <a:solidFill>
                  <a:schemeClr val="tx1"/>
                </a:solidFill>
              </a:rPr>
              <a:t>14.30 </a:t>
            </a:r>
            <a:r>
              <a:rPr lang="mk-MK" sz="2000" dirty="0">
                <a:solidFill>
                  <a:schemeClr val="tx1"/>
                </a:solidFill>
              </a:rPr>
              <a:t>часот </a:t>
            </a:r>
            <a:r>
              <a:rPr lang="mk-MK" sz="2000" dirty="0" smtClean="0">
                <a:solidFill>
                  <a:schemeClr val="tx1"/>
                </a:solidFill>
              </a:rPr>
              <a:t>во Велес пријавување </a:t>
            </a:r>
            <a:r>
              <a:rPr lang="mk-MK" sz="2000" dirty="0">
                <a:solidFill>
                  <a:schemeClr val="tx1"/>
                </a:solidFill>
              </a:rPr>
              <a:t>најдоцна до </a:t>
            </a:r>
            <a:r>
              <a:rPr lang="mk-MK" sz="2000" dirty="0" smtClean="0">
                <a:solidFill>
                  <a:schemeClr val="tx1"/>
                </a:solidFill>
              </a:rPr>
              <a:t>20.04.2016г</a:t>
            </a:r>
            <a:r>
              <a:rPr lang="mk-MK" sz="2000" dirty="0">
                <a:solidFill>
                  <a:schemeClr val="tx1"/>
                </a:solidFill>
              </a:rPr>
              <a:t>. кај регионалниот координатор </a:t>
            </a:r>
            <a:r>
              <a:rPr lang="mk-MK" sz="2000" b="1" dirty="0" smtClean="0">
                <a:solidFill>
                  <a:schemeClr val="tx1"/>
                </a:solidFill>
              </a:rPr>
              <a:t>Димитар Здравковски 071/274-402</a:t>
            </a:r>
            <a:endParaRPr lang="mk-MK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2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332656"/>
            <a:ext cx="5902424" cy="650503"/>
          </a:xfrm>
        </p:spPr>
        <p:txBody>
          <a:bodyPr>
            <a:normAutofit fontScale="90000"/>
          </a:bodyPr>
          <a:lstStyle/>
          <a:p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2016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980728"/>
            <a:ext cx="6400800" cy="1008112"/>
          </a:xfrm>
        </p:spPr>
        <p:txBody>
          <a:bodyPr>
            <a:normAutofit lnSpcReduction="10000"/>
          </a:bodyPr>
          <a:lstStyle/>
          <a:p>
            <a:r>
              <a:rPr lang="mk-MK" b="1" dirty="0" smtClean="0"/>
              <a:t>За паралелки по фудбал за учебна година 2016/2017</a:t>
            </a:r>
            <a:endParaRPr lang="mk-MK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59632" y="2054686"/>
            <a:ext cx="6408712" cy="1806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НАПОМЕНА:</a:t>
            </a:r>
            <a:b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 круг ќе се организира во деновите 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mk-M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26 Мај 2016 година, на Тренинг Центарот на ФФМ со почеток во 11.00 часот, а превозот на кандидатите ќе биде организиран од страна на ФФМ преку наведените регионални координатори.</a:t>
            </a:r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1"/>
            <a:ext cx="1274815" cy="1484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55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09604" y="0"/>
            <a:ext cx="3131232" cy="605465"/>
          </a:xfrm>
        </p:spPr>
        <p:txBody>
          <a:bodyPr>
            <a:normAutofit/>
          </a:bodyPr>
          <a:lstStyle/>
          <a:p>
            <a:r>
              <a:rPr lang="mk-M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СЕЛЕКТИРАЊЕ 2016</a:t>
            </a:r>
            <a:endParaRPr lang="mk-MK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04664"/>
            <a:ext cx="6400800" cy="432048"/>
          </a:xfrm>
        </p:spPr>
        <p:txBody>
          <a:bodyPr>
            <a:normAutofit/>
          </a:bodyPr>
          <a:lstStyle/>
          <a:p>
            <a:r>
              <a:rPr lang="mk-MK" sz="2000" b="1" dirty="0" smtClean="0"/>
              <a:t>За паралелки по фудбал за учебна година 2016/201</a:t>
            </a:r>
            <a:r>
              <a:rPr lang="mk-MK" sz="2000" b="1" dirty="0"/>
              <a:t>7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1268760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Зоран Стратев – Координатор на младите национални тимови на ФФМ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59148" y="763012"/>
            <a:ext cx="308168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Комисија за селектирање</a:t>
            </a:r>
            <a:endParaRPr lang="mk-MK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mk-MK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467544" y="2996952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Горан Станиќ – Тренер во паралелките по фудбал Спортска Академија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67544" y="1844824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Јетон Несими – Селектор на У-19 Националниот Тим на Македонија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67544" y="4149080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</a:t>
            </a:r>
            <a:r>
              <a:rPr lang="mk-MK" sz="1400" b="1" dirty="0">
                <a:solidFill>
                  <a:schemeClr val="tx1"/>
                </a:solidFill>
              </a:rPr>
              <a:t>Марио Вујовиќ – Тренер во УЕФА – ФФМ Академијата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7544" y="2708920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</a:t>
            </a:r>
            <a:r>
              <a:rPr lang="mk-MK" sz="1400" b="1" dirty="0">
                <a:solidFill>
                  <a:schemeClr val="tx1"/>
                </a:solidFill>
              </a:rPr>
              <a:t>Дашмир Беари – </a:t>
            </a:r>
            <a:r>
              <a:rPr lang="mk-MK" sz="1400" b="1" dirty="0" smtClean="0">
                <a:solidFill>
                  <a:schemeClr val="tx1"/>
                </a:solidFill>
              </a:rPr>
              <a:t>Селектор на У-16 Националниот Тим на Македонија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67544" y="2132856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</a:t>
            </a:r>
            <a:r>
              <a:rPr lang="mk-MK" sz="1400" b="1" dirty="0">
                <a:solidFill>
                  <a:schemeClr val="tx1"/>
                </a:solidFill>
              </a:rPr>
              <a:t>Вујадин Станојковиќ – </a:t>
            </a:r>
            <a:r>
              <a:rPr lang="mk-MK" sz="1400" b="1" dirty="0" smtClean="0">
                <a:solidFill>
                  <a:schemeClr val="tx1"/>
                </a:solidFill>
              </a:rPr>
              <a:t>Селектор на У-18 Националниот Тим на Македонија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467544" y="2420888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Добринко Илиевски – Селектор на У-17 Националниот Тим на Македонија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>
          <a:xfrm>
            <a:off x="6120172" y="6165304"/>
            <a:ext cx="4500500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800" b="1" dirty="0" smtClean="0">
                <a:solidFill>
                  <a:schemeClr val="tx1"/>
                </a:solidFill>
              </a:rPr>
              <a:t>Жарко Игњатовски – Контакт лице од ФФМ                                                  070/278-573</a:t>
            </a:r>
            <a:endParaRPr lang="mk-MK" sz="1800" b="1" u="sng" dirty="0" smtClean="0">
              <a:solidFill>
                <a:schemeClr val="tx1"/>
              </a:solidFill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6120172" y="6453336"/>
            <a:ext cx="4176464" cy="360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800" b="1" dirty="0" smtClean="0">
                <a:solidFill>
                  <a:schemeClr val="tx1"/>
                </a:solidFill>
              </a:rPr>
              <a:t>Зоран Стратев– Контакт лице од ФФМ                                                            071/343-874</a:t>
            </a:r>
            <a:endParaRPr lang="mk-MK" sz="1800" b="1" u="sng" dirty="0" smtClean="0">
              <a:solidFill>
                <a:schemeClr val="tx1"/>
              </a:solidFill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467544" y="5301208"/>
            <a:ext cx="619268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Зоран Мицевски, Г-дин Гого Јовчев и Г-дин Ѓорги Јовановски  </a:t>
            </a:r>
          </a:p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Тренери на голмани за млади Национални Тимови на Македонија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pic>
        <p:nvPicPr>
          <p:cNvPr id="25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8642"/>
            <a:ext cx="864096" cy="100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\\FFM3\RedirectedFolders\zarkoi\Desktop\BITNI\FFM_Cyrillic_Logo_Full_Colour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061" y="188641"/>
            <a:ext cx="864098" cy="100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Subtitle 2"/>
          <p:cNvSpPr txBox="1">
            <a:spLocks/>
          </p:cNvSpPr>
          <p:nvPr/>
        </p:nvSpPr>
        <p:spPr>
          <a:xfrm>
            <a:off x="467544" y="1556792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Ѓорѓи Јовановски – Претседател на Тренерски одбор на ФФМ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467544" y="1988840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38" name="Subtitle 2"/>
          <p:cNvSpPr txBox="1">
            <a:spLocks/>
          </p:cNvSpPr>
          <p:nvPr/>
        </p:nvSpPr>
        <p:spPr>
          <a:xfrm>
            <a:off x="467544" y="4437112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Звонко Златановски – Тренер во УЕФА – ФФМ Академијата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467544" y="4725144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Роберт Стојановски – </a:t>
            </a:r>
            <a:r>
              <a:rPr lang="mk-MK" sz="1400" b="1" dirty="0">
                <a:solidFill>
                  <a:schemeClr val="tx1"/>
                </a:solidFill>
              </a:rPr>
              <a:t>Тренер во УЕФА – ФФМ Академијата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67544" y="1772816"/>
            <a:ext cx="18002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mk-M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467544" y="4941168"/>
            <a:ext cx="14401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голмани</a:t>
            </a:r>
            <a:endParaRPr lang="mk-MK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467544" y="3284984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Неџат Шабани – Тренер во паралелките по фудбал Спортска Академија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467544" y="3573016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Горан Георгиевски – Пом. Тренер во паралелките по фудбал Спортска Академија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467544" y="3861048"/>
            <a:ext cx="8352928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Хајрис Скендеровиќ – Пом. Тренер во паралелките по фудбал Спортска Академија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971600" y="908720"/>
            <a:ext cx="144016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фудбалери</a:t>
            </a:r>
            <a:endParaRPr lang="mk-MK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67544" y="5805264"/>
            <a:ext cx="266429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mk-MK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Доктор и Физиотерапевти</a:t>
            </a:r>
            <a:endParaRPr lang="mk-MK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467544" y="6165304"/>
            <a:ext cx="619268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Проф. Д-р. Ванчо Поп-Петровски</a:t>
            </a:r>
          </a:p>
          <a:p>
            <a:pPr algn="l"/>
            <a:r>
              <a:rPr lang="mk-MK" sz="1400" b="1" dirty="0" smtClean="0">
                <a:solidFill>
                  <a:schemeClr val="tx1"/>
                </a:solidFill>
              </a:rPr>
              <a:t>Г-дин Горан Ѓошев и Г-ца Ирена Ангеловска</a:t>
            </a:r>
            <a:endParaRPr lang="mk-MK" sz="1400" b="1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901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792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СЕЛЕКТИРАЊЕ 2016</vt:lpstr>
      <vt:lpstr>СЕЛЕКТИРАЊЕ 2016</vt:lpstr>
      <vt:lpstr>СЕЛЕКТИРАЊЕ 2016</vt:lpstr>
      <vt:lpstr>СЕЛЕКТИРАЊЕ 2016</vt:lpstr>
    </vt:vector>
  </TitlesOfParts>
  <Company>Football  Federation of Macedonia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СЕЛЕКТИРАЊЕ 2014</dc:title>
  <dc:creator>Zarko Ignjatovski</dc:creator>
  <cp:lastModifiedBy>Zarko Ignjatovski</cp:lastModifiedBy>
  <cp:revision>33</cp:revision>
  <cp:lastPrinted>2016-04-07T08:29:27Z</cp:lastPrinted>
  <dcterms:created xsi:type="dcterms:W3CDTF">2014-03-19T07:48:56Z</dcterms:created>
  <dcterms:modified xsi:type="dcterms:W3CDTF">2016-05-20T08:21:27Z</dcterms:modified>
</cp:coreProperties>
</file>