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57" r:id="rId3"/>
    <p:sldId id="256" r:id="rId4"/>
    <p:sldId id="261" r:id="rId5"/>
  </p:sldIdLst>
  <p:sldSz cx="9144000" cy="6858000" type="screen4x3"/>
  <p:notesSz cx="6858000" cy="9947275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83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090B4-D15B-4D3E-87D4-33FDA8678C73}" type="datetimeFigureOut">
              <a:rPr lang="mk-MK" smtClean="0"/>
              <a:t>15.4.2024</a:t>
            </a:fld>
            <a:endParaRPr lang="mk-M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k-M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3A8C9-BA3F-4D28-AB96-363FE16263B6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983323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4C0EC-D7B1-4272-B639-7328F103222C}" type="slidenum">
              <a:rPr lang="mk-MK" smtClean="0"/>
              <a:t>1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426901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A3A8C9-BA3F-4D28-AB96-363FE16263B6}" type="slidenum">
              <a:rPr lang="mk-MK" smtClean="0"/>
              <a:t>3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329415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15.4.2024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43217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15.4.2024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690564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15.4.2024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4172699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15.4.2024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42734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15.4.2024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175335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15.4.2024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2766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15.4.2024</a:t>
            </a:fld>
            <a:endParaRPr lang="mk-M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964811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15.4.2024</a:t>
            </a:fld>
            <a:endParaRPr lang="mk-M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793326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15.4.2024</a:t>
            </a:fld>
            <a:endParaRPr lang="mk-M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705469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15.4.2024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4134549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15.4.2024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943917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F817C-C51A-4C32-BB6F-143A9272DAEB}" type="datetimeFigureOut">
              <a:rPr lang="mk-MK" smtClean="0"/>
              <a:t>15.4.2024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46145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k-M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zvonko.zlatanovski@ffm.com.m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2708920"/>
            <a:ext cx="9144000" cy="155679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k-MK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C C Swiss" pitchFamily="34" charset="0"/>
              </a:rPr>
              <a:t>СЕЛЕКТИРАЊЕ</a:t>
            </a:r>
          </a:p>
          <a:p>
            <a:r>
              <a:rPr lang="mk-MK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СПОРТСКА АКАДЕМИЈА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835696" y="5373216"/>
            <a:ext cx="5544616" cy="1196752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C C Swiss" pitchFamily="34" charset="0"/>
              </a:rPr>
              <a:t>20</a:t>
            </a:r>
            <a:r>
              <a:rPr lang="mk-MK" sz="8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C C Swiss" pitchFamily="34" charset="0"/>
              </a:rPr>
              <a:t>24</a:t>
            </a:r>
            <a:endParaRPr lang="mk-MK" sz="8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411560" y="4265712"/>
            <a:ext cx="6400800" cy="1008112"/>
          </a:xfrm>
        </p:spPr>
        <p:txBody>
          <a:bodyPr>
            <a:normAutofit lnSpcReduction="10000"/>
          </a:bodyPr>
          <a:lstStyle/>
          <a:p>
            <a:r>
              <a:rPr lang="mk-MK" b="1" dirty="0">
                <a:solidFill>
                  <a:srgbClr val="FF0000"/>
                </a:solidFill>
              </a:rPr>
              <a:t>За паралелки по фудбал за учебна година 2024/2025</a:t>
            </a:r>
          </a:p>
        </p:txBody>
      </p:sp>
      <p:pic>
        <p:nvPicPr>
          <p:cNvPr id="7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884" y="116631"/>
            <a:ext cx="2088232" cy="2432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9858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4784" y="116632"/>
            <a:ext cx="5902424" cy="650503"/>
          </a:xfrm>
        </p:spPr>
        <p:txBody>
          <a:bodyPr>
            <a:normAutofit fontScale="90000"/>
          </a:bodyPr>
          <a:lstStyle/>
          <a:p>
            <a:r>
              <a:rPr lang="mk-M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СЕЛЕКТИРАЊЕ 20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mk-M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1268760"/>
            <a:ext cx="6400800" cy="1008112"/>
          </a:xfrm>
        </p:spPr>
        <p:txBody>
          <a:bodyPr>
            <a:normAutofit lnSpcReduction="10000"/>
          </a:bodyPr>
          <a:lstStyle/>
          <a:p>
            <a:r>
              <a:rPr lang="mk-MK" b="1" dirty="0"/>
              <a:t>За паралелки по фудбал за учебна година 2024/2025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79512" y="3717032"/>
            <a:ext cx="8568952" cy="10801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600" b="1" u="sng" dirty="0">
                <a:solidFill>
                  <a:schemeClr val="tx1"/>
                </a:solidFill>
              </a:rPr>
              <a:t>Гостивар (други градови кои ги опфаќа ова селектирање: Кичево)</a:t>
            </a: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Датум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mk-MK" sz="1600" dirty="0">
                <a:solidFill>
                  <a:schemeClr val="tx1"/>
                </a:solidFill>
              </a:rPr>
              <a:t>на СЕЛЕКТИРАЊЕ на кандидати на ден </a:t>
            </a:r>
            <a:r>
              <a:rPr lang="mk-MK" sz="1600" b="1" dirty="0">
                <a:solidFill>
                  <a:prstClr val="black"/>
                </a:solidFill>
              </a:rPr>
              <a:t>13.05.2024 (понеделник)</a:t>
            </a:r>
            <a:endParaRPr lang="mk-MK" sz="1600" b="1" dirty="0">
              <a:solidFill>
                <a:schemeClr val="tx1"/>
              </a:solidFill>
            </a:endParaRP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Собир во 12.00 часот на Терен со вештачка трева на Општина Гостивар. Информации кај регионалниот координатор </a:t>
            </a:r>
            <a:r>
              <a:rPr lang="mk-MK" sz="1600" b="1" dirty="0">
                <a:solidFill>
                  <a:schemeClr val="tx1"/>
                </a:solidFill>
              </a:rPr>
              <a:t>Менсур Јакупи </a:t>
            </a:r>
            <a:r>
              <a:rPr lang="en-US" sz="1600" b="1" dirty="0">
                <a:solidFill>
                  <a:schemeClr val="tx1"/>
                </a:solidFill>
              </a:rPr>
              <a:t>07</a:t>
            </a:r>
            <a:r>
              <a:rPr lang="mk-MK" sz="1600" b="1" dirty="0">
                <a:solidFill>
                  <a:schemeClr val="tx1"/>
                </a:solidFill>
              </a:rPr>
              <a:t>5</a:t>
            </a:r>
            <a:r>
              <a:rPr lang="en-US" sz="1600" b="1" dirty="0">
                <a:solidFill>
                  <a:schemeClr val="tx1"/>
                </a:solidFill>
              </a:rPr>
              <a:t>/</a:t>
            </a:r>
            <a:r>
              <a:rPr lang="mk-MK" sz="1600" b="1" dirty="0">
                <a:solidFill>
                  <a:schemeClr val="tx1"/>
                </a:solidFill>
              </a:rPr>
              <a:t>300</a:t>
            </a:r>
            <a:r>
              <a:rPr lang="en-US" sz="1600" b="1" dirty="0">
                <a:solidFill>
                  <a:schemeClr val="tx1"/>
                </a:solidFill>
              </a:rPr>
              <a:t>-</a:t>
            </a:r>
            <a:r>
              <a:rPr lang="mk-MK" sz="1600" b="1" dirty="0">
                <a:solidFill>
                  <a:schemeClr val="tx1"/>
                </a:solidFill>
              </a:rPr>
              <a:t>400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79512" y="5085184"/>
            <a:ext cx="8568952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600" b="1" u="sng" dirty="0">
                <a:solidFill>
                  <a:schemeClr val="tx1"/>
                </a:solidFill>
              </a:rPr>
              <a:t>Охрид (други градови кои ги опфаќа ова селектирање: Струга и Дебар)</a:t>
            </a: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Датум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mk-MK" sz="1600" dirty="0">
                <a:solidFill>
                  <a:schemeClr val="tx1"/>
                </a:solidFill>
              </a:rPr>
              <a:t>на СЕЛЕКТИРАЊЕ на кандидати на ден </a:t>
            </a:r>
            <a:r>
              <a:rPr lang="mk-MK" sz="1600" b="1" dirty="0">
                <a:solidFill>
                  <a:prstClr val="black"/>
                </a:solidFill>
              </a:rPr>
              <a:t>13.05.2024 (понеделник )</a:t>
            </a:r>
            <a:endParaRPr lang="mk-MK" sz="1600" b="1" dirty="0">
              <a:solidFill>
                <a:schemeClr val="tx1"/>
              </a:solidFill>
            </a:endParaRP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Собир во 15.00 часот на Терен со вештачка трева - Билјанини Извори Охрид. Информации кај регионалниот кординатор </a:t>
            </a:r>
            <a:r>
              <a:rPr lang="mk-MK" sz="1600" b="1" dirty="0">
                <a:solidFill>
                  <a:schemeClr val="tx1"/>
                </a:solidFill>
              </a:rPr>
              <a:t>Гоце Толески </a:t>
            </a:r>
            <a:r>
              <a:rPr lang="en-US" sz="1600" b="1" dirty="0">
                <a:solidFill>
                  <a:schemeClr val="tx1"/>
                </a:solidFill>
              </a:rPr>
              <a:t>078/2</a:t>
            </a:r>
            <a:r>
              <a:rPr lang="mk-MK" sz="1600" b="1" dirty="0">
                <a:solidFill>
                  <a:schemeClr val="tx1"/>
                </a:solidFill>
              </a:rPr>
              <a:t>08</a:t>
            </a:r>
            <a:r>
              <a:rPr lang="en-US" sz="1600" b="1" dirty="0">
                <a:solidFill>
                  <a:schemeClr val="tx1"/>
                </a:solidFill>
              </a:rPr>
              <a:t>-</a:t>
            </a:r>
            <a:r>
              <a:rPr lang="mk-MK" sz="1600" b="1" dirty="0">
                <a:solidFill>
                  <a:schemeClr val="tx1"/>
                </a:solidFill>
              </a:rPr>
              <a:t>604</a:t>
            </a:r>
          </a:p>
        </p:txBody>
      </p:sp>
      <p:pic>
        <p:nvPicPr>
          <p:cNvPr id="11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3"/>
            <a:ext cx="1274815" cy="148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16632"/>
            <a:ext cx="1274815" cy="148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79512" y="1988840"/>
            <a:ext cx="8568952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600" b="1" u="sng" dirty="0">
                <a:solidFill>
                  <a:schemeClr val="tx1"/>
                </a:solidFill>
              </a:rPr>
              <a:t>Тетово </a:t>
            </a: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Датум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mk-MK" sz="1600" dirty="0">
                <a:solidFill>
                  <a:schemeClr val="tx1"/>
                </a:solidFill>
              </a:rPr>
              <a:t>на СЕЛЕКТИРАЊЕ на кандидати на ден </a:t>
            </a:r>
            <a:r>
              <a:rPr lang="mk-MK" sz="1600" b="1" dirty="0">
                <a:solidFill>
                  <a:prstClr val="black"/>
                </a:solidFill>
              </a:rPr>
              <a:t>13.05.2024 (Понеделник )</a:t>
            </a:r>
            <a:endParaRPr lang="mk-MK" sz="1600" b="1" dirty="0">
              <a:solidFill>
                <a:schemeClr val="tx1"/>
              </a:solidFill>
            </a:endParaRP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Собир во 9.00 часот на Терен со вештачка трева на Општина Тетово. Информации кај регионалните координатори </a:t>
            </a:r>
            <a:r>
              <a:rPr lang="mk-MK" sz="1600" b="1" dirty="0">
                <a:solidFill>
                  <a:schemeClr val="tx1"/>
                </a:solidFill>
              </a:rPr>
              <a:t>Борче Мирчески 075/334-224 (за паралелка на Македонски Јазик) и Фисник Хисени </a:t>
            </a:r>
            <a:r>
              <a:rPr lang="en-US" sz="1600" b="1" dirty="0">
                <a:solidFill>
                  <a:schemeClr val="tx1"/>
                </a:solidFill>
              </a:rPr>
              <a:t>07</a:t>
            </a:r>
            <a:r>
              <a:rPr lang="mk-MK" sz="1600" b="1" dirty="0">
                <a:solidFill>
                  <a:schemeClr val="tx1"/>
                </a:solidFill>
              </a:rPr>
              <a:t>0</a:t>
            </a:r>
            <a:r>
              <a:rPr lang="en-US" sz="1600" b="1" dirty="0">
                <a:solidFill>
                  <a:schemeClr val="tx1"/>
                </a:solidFill>
              </a:rPr>
              <a:t>/</a:t>
            </a:r>
            <a:r>
              <a:rPr lang="mk-MK" sz="1600" b="1" dirty="0">
                <a:solidFill>
                  <a:schemeClr val="tx1"/>
                </a:solidFill>
              </a:rPr>
              <a:t>769</a:t>
            </a:r>
            <a:r>
              <a:rPr lang="en-US" sz="1600" b="1" dirty="0">
                <a:solidFill>
                  <a:schemeClr val="tx1"/>
                </a:solidFill>
              </a:rPr>
              <a:t>-</a:t>
            </a:r>
            <a:r>
              <a:rPr lang="mk-MK" sz="1600" b="1" dirty="0">
                <a:solidFill>
                  <a:schemeClr val="tx1"/>
                </a:solidFill>
              </a:rPr>
              <a:t>466 (за паралелка на Албански Јазик)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547664" y="764704"/>
            <a:ext cx="5902424" cy="6505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k-M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Спортска Академија</a:t>
            </a:r>
          </a:p>
        </p:txBody>
      </p:sp>
    </p:spTree>
    <p:extLst>
      <p:ext uri="{BB962C8B-B14F-4D97-AF65-F5344CB8AC3E}">
        <p14:creationId xmlns:p14="http://schemas.microsoft.com/office/powerpoint/2010/main" val="62129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79512" y="2636912"/>
            <a:ext cx="8849708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600" b="1" u="sng" dirty="0">
                <a:solidFill>
                  <a:schemeClr val="tx1"/>
                </a:solidFill>
              </a:rPr>
              <a:t>Прилеп (други градови кои ги опфаќа ова селектирање: Крушево, М. Брод, Кавадарци и Неготино)</a:t>
            </a: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Датум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mk-MK" sz="1600" dirty="0">
                <a:solidFill>
                  <a:schemeClr val="tx1"/>
                </a:solidFill>
              </a:rPr>
              <a:t>на СЕЛЕКТИРАЊЕ на кандидати на ден </a:t>
            </a:r>
            <a:r>
              <a:rPr lang="mk-MK" sz="1600" b="1" dirty="0">
                <a:solidFill>
                  <a:prstClr val="black"/>
                </a:solidFill>
              </a:rPr>
              <a:t>15.05.2024 (среда)</a:t>
            </a:r>
            <a:endParaRPr lang="mk-MK" sz="1600" b="1" dirty="0">
              <a:solidFill>
                <a:schemeClr val="tx1"/>
              </a:solidFill>
            </a:endParaRP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Собир во 13.00 часот на Терен со вештачка трева на Општина Прилеп. Информации кај регионалниот координатор </a:t>
            </a:r>
            <a:r>
              <a:rPr lang="mk-MK" sz="1600" b="1" dirty="0">
                <a:solidFill>
                  <a:schemeClr val="tx1"/>
                </a:solidFill>
              </a:rPr>
              <a:t>Тони Наумоски</a:t>
            </a:r>
            <a:r>
              <a:rPr lang="en-US" sz="1600" b="1" dirty="0">
                <a:solidFill>
                  <a:schemeClr val="tx1"/>
                </a:solidFill>
              </a:rPr>
              <a:t> 078/308-575</a:t>
            </a:r>
            <a:endParaRPr lang="mk-MK" sz="1600" b="1" dirty="0">
              <a:solidFill>
                <a:schemeClr val="tx1"/>
              </a:solidFill>
            </a:endParaRPr>
          </a:p>
        </p:txBody>
      </p:sp>
      <p:pic>
        <p:nvPicPr>
          <p:cNvPr id="11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"/>
            <a:ext cx="1274815" cy="148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-27384"/>
            <a:ext cx="1274815" cy="148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179512" y="1412776"/>
            <a:ext cx="8869707" cy="11521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600" b="1" u="sng" dirty="0">
                <a:solidFill>
                  <a:schemeClr val="tx1"/>
                </a:solidFill>
              </a:rPr>
              <a:t>Велес (други градови кои ги опфаќа ова селектирање: Градско)</a:t>
            </a: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Датум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mk-MK" sz="1600" dirty="0">
                <a:solidFill>
                  <a:schemeClr val="tx1"/>
                </a:solidFill>
              </a:rPr>
              <a:t>на СЕЛЕКТИРАЊЕ на кандидати на ден </a:t>
            </a:r>
            <a:r>
              <a:rPr lang="mk-MK" sz="1600" b="1" dirty="0">
                <a:solidFill>
                  <a:prstClr val="black"/>
                </a:solidFill>
              </a:rPr>
              <a:t>15.05.2024 (среда)</a:t>
            </a:r>
            <a:endParaRPr lang="mk-MK" sz="1600" b="1" dirty="0">
              <a:solidFill>
                <a:schemeClr val="tx1"/>
              </a:solidFill>
            </a:endParaRP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Собир во 10.00 часот на Градскиот Стадион во Велес. Информации кај регионалниот координатор </a:t>
            </a:r>
            <a:r>
              <a:rPr lang="mk-MK" sz="1600" b="1" dirty="0">
                <a:solidFill>
                  <a:schemeClr val="tx1"/>
                </a:solidFill>
              </a:rPr>
              <a:t> Баже Левков 07</a:t>
            </a:r>
            <a:r>
              <a:rPr lang="en-US" sz="1600" b="1" dirty="0">
                <a:solidFill>
                  <a:schemeClr val="tx1"/>
                </a:solidFill>
              </a:rPr>
              <a:t>8</a:t>
            </a:r>
            <a:r>
              <a:rPr lang="mk-MK" sz="1600" b="1" dirty="0">
                <a:solidFill>
                  <a:schemeClr val="tx1"/>
                </a:solidFill>
              </a:rPr>
              <a:t>/</a:t>
            </a:r>
            <a:r>
              <a:rPr lang="en-US" sz="1600" b="1" dirty="0">
                <a:solidFill>
                  <a:schemeClr val="tx1"/>
                </a:solidFill>
              </a:rPr>
              <a:t>240</a:t>
            </a:r>
            <a:r>
              <a:rPr lang="mk-MK" sz="1600" b="1" dirty="0">
                <a:solidFill>
                  <a:schemeClr val="tx1"/>
                </a:solidFill>
              </a:rPr>
              <a:t>-</a:t>
            </a:r>
            <a:r>
              <a:rPr lang="en-US" sz="1600" b="1">
                <a:solidFill>
                  <a:schemeClr val="tx1"/>
                </a:solidFill>
              </a:rPr>
              <a:t>337</a:t>
            </a:r>
            <a:endParaRPr lang="mk-MK" sz="1600" b="1" dirty="0">
              <a:solidFill>
                <a:schemeClr val="tx1"/>
              </a:solidFill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990E138-EEFD-4948-866C-5B4CD02DE25D}"/>
              </a:ext>
            </a:extLst>
          </p:cNvPr>
          <p:cNvSpPr txBox="1">
            <a:spLocks/>
          </p:cNvSpPr>
          <p:nvPr/>
        </p:nvSpPr>
        <p:spPr>
          <a:xfrm>
            <a:off x="179512" y="4221088"/>
            <a:ext cx="8568952" cy="10801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600" b="1" u="sng" dirty="0">
                <a:solidFill>
                  <a:schemeClr val="tx1"/>
                </a:solidFill>
              </a:rPr>
              <a:t>Битола (други градови кои ги опфаќа ова селектирање: Ресен, Демир Хисар)</a:t>
            </a: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Датум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mk-MK" sz="1600" dirty="0">
                <a:solidFill>
                  <a:schemeClr val="tx1"/>
                </a:solidFill>
              </a:rPr>
              <a:t>на СЕЛЕКТИРАЊЕ на кандидати на ден </a:t>
            </a:r>
            <a:r>
              <a:rPr lang="mk-MK" sz="1600" b="1" dirty="0">
                <a:solidFill>
                  <a:prstClr val="black"/>
                </a:solidFill>
              </a:rPr>
              <a:t>15.05.2024 (среда)</a:t>
            </a:r>
            <a:endParaRPr lang="mk-MK" sz="1600" b="1" dirty="0">
              <a:solidFill>
                <a:schemeClr val="tx1"/>
              </a:solidFill>
            </a:endParaRP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Собир во 17.30 часот на Терен со вештачка трева на Општина Битола. Информации кај регионалниот координатор </a:t>
            </a:r>
            <a:r>
              <a:rPr lang="mk-MK" sz="1600" b="1" dirty="0">
                <a:solidFill>
                  <a:schemeClr val="tx1"/>
                </a:solidFill>
              </a:rPr>
              <a:t>Лаз</a:t>
            </a:r>
            <a:r>
              <a:rPr lang="en-US" sz="1600" b="1" dirty="0">
                <a:solidFill>
                  <a:schemeClr val="tx1"/>
                </a:solidFill>
              </a:rPr>
              <a:t>o</a:t>
            </a:r>
            <a:r>
              <a:rPr lang="mk-MK" sz="1600" b="1" dirty="0">
                <a:solidFill>
                  <a:schemeClr val="tx1"/>
                </a:solidFill>
              </a:rPr>
              <a:t> Гаштаров</a:t>
            </a:r>
            <a:r>
              <a:rPr lang="en-US" sz="1600" b="1" dirty="0">
                <a:solidFill>
                  <a:schemeClr val="tx1"/>
                </a:solidFill>
              </a:rPr>
              <a:t> 076/282 070</a:t>
            </a:r>
            <a:endParaRPr lang="mk-MK" sz="1600" b="1" dirty="0">
              <a:solidFill>
                <a:schemeClr val="tx1"/>
              </a:solidFill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3F66A3F3-C2B1-4937-B7A5-7B6FC7E39AF2}"/>
              </a:ext>
            </a:extLst>
          </p:cNvPr>
          <p:cNvSpPr txBox="1">
            <a:spLocks/>
          </p:cNvSpPr>
          <p:nvPr/>
        </p:nvSpPr>
        <p:spPr>
          <a:xfrm>
            <a:off x="179512" y="5445224"/>
            <a:ext cx="8878811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600" b="1" u="sng" dirty="0">
                <a:solidFill>
                  <a:schemeClr val="tx1"/>
                </a:solidFill>
              </a:rPr>
              <a:t>Струмица (други градови кои ги опфаќа ова селектирање: Гевгелија, Валандово, Радовиш, Дојран, Берово, Пехчево, Миравци, Демир Капија)</a:t>
            </a: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Датум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mk-MK" sz="1600" dirty="0">
                <a:solidFill>
                  <a:schemeClr val="tx1"/>
                </a:solidFill>
              </a:rPr>
              <a:t>на СЕЛЕКТИРАЊЕ на кандидати на ден </a:t>
            </a:r>
            <a:r>
              <a:rPr lang="mk-MK" sz="1600" b="1" dirty="0">
                <a:solidFill>
                  <a:prstClr val="black"/>
                </a:solidFill>
              </a:rPr>
              <a:t>17.05.2024 (петок)</a:t>
            </a:r>
            <a:endParaRPr lang="mk-MK" sz="1600" b="1" dirty="0">
              <a:solidFill>
                <a:schemeClr val="tx1"/>
              </a:solidFill>
            </a:endParaRP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Собир во 12.30 часот на </a:t>
            </a:r>
            <a:r>
              <a:rPr lang="ru-RU" sz="1600" dirty="0">
                <a:solidFill>
                  <a:schemeClr val="tx1"/>
                </a:solidFill>
              </a:rPr>
              <a:t>Терен со вештачка трева на Општина Струмица</a:t>
            </a:r>
            <a:r>
              <a:rPr lang="mk-MK" sz="1600" dirty="0">
                <a:solidFill>
                  <a:schemeClr val="tx1"/>
                </a:solidFill>
              </a:rPr>
              <a:t>. Информации кај регионалниот координатор </a:t>
            </a:r>
            <a:r>
              <a:rPr lang="mk-MK" sz="1600" b="1" dirty="0">
                <a:solidFill>
                  <a:schemeClr val="tx1"/>
                </a:solidFill>
              </a:rPr>
              <a:t>Александар Стојанов 070</a:t>
            </a:r>
            <a:r>
              <a:rPr lang="en-US" sz="1600" b="1" dirty="0">
                <a:solidFill>
                  <a:schemeClr val="tx1"/>
                </a:solidFill>
              </a:rPr>
              <a:t>/</a:t>
            </a:r>
            <a:r>
              <a:rPr lang="mk-MK" sz="1600" b="1" dirty="0">
                <a:solidFill>
                  <a:schemeClr val="tx1"/>
                </a:solidFill>
              </a:rPr>
              <a:t>916</a:t>
            </a:r>
            <a:r>
              <a:rPr lang="en-US" sz="1600" b="1" dirty="0">
                <a:solidFill>
                  <a:schemeClr val="tx1"/>
                </a:solidFill>
              </a:rPr>
              <a:t>-</a:t>
            </a:r>
            <a:r>
              <a:rPr lang="mk-MK" sz="1600" b="1" dirty="0">
                <a:solidFill>
                  <a:schemeClr val="tx1"/>
                </a:solidFill>
              </a:rPr>
              <a:t>756</a:t>
            </a:r>
          </a:p>
        </p:txBody>
      </p:sp>
    </p:spTree>
    <p:extLst>
      <p:ext uri="{BB962C8B-B14F-4D97-AF65-F5344CB8AC3E}">
        <p14:creationId xmlns:p14="http://schemas.microsoft.com/office/powerpoint/2010/main" val="895722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179512" y="1556792"/>
            <a:ext cx="8893557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600" b="1" u="sng" dirty="0">
                <a:solidFill>
                  <a:schemeClr val="tx1"/>
                </a:solidFill>
              </a:rPr>
              <a:t>Штип (други градови кои ги опфаќа ова селектирање: Кочани, Виница, Свети Николе, Пробиштип, Делчево, Кратово, Крива Паланка, Каменица)</a:t>
            </a: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Датум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mk-MK" sz="1600" dirty="0">
                <a:solidFill>
                  <a:schemeClr val="tx1"/>
                </a:solidFill>
              </a:rPr>
              <a:t>на СЕЛЕКТИРАЊЕ на кандидати на ден </a:t>
            </a:r>
            <a:r>
              <a:rPr lang="mk-MK" sz="1600" b="1" dirty="0">
                <a:solidFill>
                  <a:prstClr val="black"/>
                </a:solidFill>
              </a:rPr>
              <a:t>1</a:t>
            </a:r>
            <a:r>
              <a:rPr lang="en-US" sz="1600" b="1" dirty="0">
                <a:solidFill>
                  <a:prstClr val="black"/>
                </a:solidFill>
              </a:rPr>
              <a:t>7</a:t>
            </a:r>
            <a:r>
              <a:rPr lang="mk-MK" sz="1600" b="1" dirty="0">
                <a:solidFill>
                  <a:prstClr val="black"/>
                </a:solidFill>
              </a:rPr>
              <a:t>.05.202</a:t>
            </a:r>
            <a:r>
              <a:rPr lang="en-US" sz="1600" b="1" dirty="0">
                <a:solidFill>
                  <a:prstClr val="black"/>
                </a:solidFill>
              </a:rPr>
              <a:t>4</a:t>
            </a:r>
            <a:r>
              <a:rPr lang="mk-MK" sz="1600" b="1" dirty="0">
                <a:solidFill>
                  <a:prstClr val="black"/>
                </a:solidFill>
              </a:rPr>
              <a:t> (петок)</a:t>
            </a:r>
            <a:endParaRPr lang="mk-MK" sz="1600" b="1" dirty="0">
              <a:solidFill>
                <a:schemeClr val="tx1"/>
              </a:solidFill>
            </a:endParaRP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Собир во 15.00 часот на </a:t>
            </a:r>
            <a:r>
              <a:rPr lang="ru-RU" sz="1600" dirty="0">
                <a:solidFill>
                  <a:schemeClr val="tx1"/>
                </a:solidFill>
              </a:rPr>
              <a:t>Терен со вештачка трева на Општина Штип</a:t>
            </a:r>
            <a:r>
              <a:rPr lang="mk-MK" sz="1600" dirty="0">
                <a:solidFill>
                  <a:schemeClr val="tx1"/>
                </a:solidFill>
              </a:rPr>
              <a:t>. Информации кај регионалниот координатор </a:t>
            </a:r>
            <a:r>
              <a:rPr lang="mk-MK" sz="1600" b="1" dirty="0">
                <a:solidFill>
                  <a:schemeClr val="tx1"/>
                </a:solidFill>
              </a:rPr>
              <a:t>Димитар Маџунаров 078/476-715</a:t>
            </a:r>
          </a:p>
        </p:txBody>
      </p:sp>
      <p:pic>
        <p:nvPicPr>
          <p:cNvPr id="11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"/>
            <a:ext cx="1274815" cy="148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-27384"/>
            <a:ext cx="1274815" cy="148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11B28237-98AC-420A-9BEB-672D87A5C3A0}"/>
              </a:ext>
            </a:extLst>
          </p:cNvPr>
          <p:cNvSpPr txBox="1">
            <a:spLocks/>
          </p:cNvSpPr>
          <p:nvPr/>
        </p:nvSpPr>
        <p:spPr>
          <a:xfrm>
            <a:off x="179511" y="3212976"/>
            <a:ext cx="8849963" cy="129614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600" b="1" u="sng" dirty="0">
                <a:solidFill>
                  <a:schemeClr val="tx1"/>
                </a:solidFill>
              </a:rPr>
              <a:t>Скопје (други градови кои ги опфаќа ова селектирање: Куманово)</a:t>
            </a: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Датум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mk-MK" sz="1600" dirty="0">
                <a:solidFill>
                  <a:schemeClr val="tx1"/>
                </a:solidFill>
              </a:rPr>
              <a:t>на СЕЛЕКТИРАЊЕ на кандидати на ден </a:t>
            </a:r>
            <a:r>
              <a:rPr lang="mk-MK" sz="1600" b="1" dirty="0">
                <a:solidFill>
                  <a:prstClr val="black"/>
                </a:solidFill>
              </a:rPr>
              <a:t>21.05.2024 (вторник)</a:t>
            </a:r>
            <a:endParaRPr lang="mk-MK" sz="1600" b="1" dirty="0">
              <a:solidFill>
                <a:schemeClr val="tx1"/>
              </a:solidFill>
            </a:endParaRPr>
          </a:p>
          <a:p>
            <a:pPr algn="l"/>
            <a:r>
              <a:rPr lang="mk-MK" sz="1600" dirty="0">
                <a:solidFill>
                  <a:schemeClr val="tx1"/>
                </a:solidFill>
              </a:rPr>
              <a:t>Собир во 9.00 часот на Тренинг Центарот на ФФМ – </a:t>
            </a:r>
            <a:r>
              <a:rPr lang="ru-RU" sz="1600" dirty="0">
                <a:solidFill>
                  <a:schemeClr val="tx1"/>
                </a:solidFill>
              </a:rPr>
              <a:t>Трибина на терен 1</a:t>
            </a:r>
            <a:r>
              <a:rPr lang="mk-MK" sz="1600" dirty="0">
                <a:solidFill>
                  <a:schemeClr val="tx1"/>
                </a:solidFill>
              </a:rPr>
              <a:t>. Информации кај кај регионалниот координатор </a:t>
            </a:r>
            <a:r>
              <a:rPr lang="mk-MK" sz="1600" b="1" dirty="0">
                <a:solidFill>
                  <a:schemeClr val="tx1"/>
                </a:solidFill>
              </a:rPr>
              <a:t>Звонко Златановски 078/3</a:t>
            </a:r>
            <a:r>
              <a:rPr lang="en-US" sz="1600" b="1" dirty="0">
                <a:solidFill>
                  <a:schemeClr val="tx1"/>
                </a:solidFill>
              </a:rPr>
              <a:t>45</a:t>
            </a:r>
            <a:r>
              <a:rPr lang="mk-MK" sz="1600" b="1" dirty="0">
                <a:solidFill>
                  <a:schemeClr val="tx1"/>
                </a:solidFill>
              </a:rPr>
              <a:t>-</a:t>
            </a:r>
            <a:r>
              <a:rPr lang="en-US" sz="1600" b="1" dirty="0">
                <a:solidFill>
                  <a:schemeClr val="tx1"/>
                </a:solidFill>
              </a:rPr>
              <a:t>402</a:t>
            </a:r>
            <a:r>
              <a:rPr lang="mk-MK" sz="1600" b="1" dirty="0">
                <a:solidFill>
                  <a:schemeClr val="tx1"/>
                </a:solidFill>
              </a:rPr>
              <a:t> на мејл </a:t>
            </a:r>
            <a:r>
              <a:rPr lang="en-GB" sz="1600" b="1" dirty="0" err="1">
                <a:solidFill>
                  <a:schemeClr val="tx1"/>
                </a:solidFill>
                <a:hlinkClick r:id="rId3"/>
              </a:rPr>
              <a:t>zvonko.zlatanovski</a:t>
            </a:r>
            <a:r>
              <a:rPr lang="en-US" sz="1600" b="1" dirty="0">
                <a:solidFill>
                  <a:schemeClr val="tx1"/>
                </a:solidFill>
                <a:hlinkClick r:id="rId3"/>
              </a:rPr>
              <a:t>@</a:t>
            </a:r>
            <a:r>
              <a:rPr lang="en-GB" sz="1600" b="1" dirty="0">
                <a:solidFill>
                  <a:schemeClr val="tx1"/>
                </a:solidFill>
                <a:hlinkClick r:id="rId3"/>
              </a:rPr>
              <a:t>ffm.com.mk</a:t>
            </a:r>
            <a:r>
              <a:rPr lang="en-GB" sz="1600" b="1" dirty="0">
                <a:solidFill>
                  <a:schemeClr val="tx1"/>
                </a:solidFill>
              </a:rPr>
              <a:t>  </a:t>
            </a:r>
            <a:endParaRPr lang="mk-MK" sz="1600" b="1" dirty="0">
              <a:solidFill>
                <a:schemeClr val="tx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F35A170-6119-4E2D-B7F5-01682EE31A27}"/>
              </a:ext>
            </a:extLst>
          </p:cNvPr>
          <p:cNvSpPr txBox="1">
            <a:spLocks/>
          </p:cNvSpPr>
          <p:nvPr/>
        </p:nvSpPr>
        <p:spPr>
          <a:xfrm>
            <a:off x="0" y="5157192"/>
            <a:ext cx="8763647" cy="2132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spcBef>
                <a:spcPts val="0"/>
              </a:spcBef>
            </a:pPr>
            <a:r>
              <a:rPr lang="mk-MK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НАПОМЕНА:</a:t>
            </a:r>
            <a:br>
              <a:rPr lang="mk-M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mk-MK" sz="1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  <a:p>
            <a:pPr marL="285750" indent="-285750" algn="l">
              <a:spcBef>
                <a:spcPts val="0"/>
              </a:spcBef>
              <a:buFontTx/>
              <a:buChar char="-"/>
            </a:pPr>
            <a:r>
              <a:rPr lang="mk-MK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ЌЕ ИМА САМО ЕДЕН КРУГ НА СЕЛЕКТИРАЊЕ;</a:t>
            </a:r>
          </a:p>
          <a:p>
            <a:pPr marL="285750" lvl="0" indent="-285750" algn="l">
              <a:spcBef>
                <a:spcPts val="0"/>
              </a:spcBef>
              <a:buFontTx/>
              <a:buChar char="-"/>
            </a:pPr>
            <a:r>
              <a:rPr lang="mk-MK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КАНДИДАТИТЕ ПРИ СЕЛЕКТИРАЊЕТО ТРЕБА ДА ГО ДАДАТ СВОЕТО ИМЕ, ПРЕЗИМЕ, ДАТУМ НА РАЃАЊЕ, КЛУБ ВО КОЈ ИГРА И ПОЗИЦИЈА НА КОЈА ИГРА;</a:t>
            </a:r>
          </a:p>
          <a:p>
            <a:pPr marL="285750" lvl="0" indent="-285750" algn="l">
              <a:spcBef>
                <a:spcPts val="0"/>
              </a:spcBef>
              <a:buFontTx/>
              <a:buChar char="-"/>
            </a:pPr>
            <a:r>
              <a:rPr lang="mk-MK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СЕКОЈ КАНДИДАТ ЌЕ ТРЕБА ДА ПОСЕДУВА ЛЕКАРСКИ ПРЕГЛЕД НЕ ПОСТАР ОД 4 (ЧЕТИРИ) МЕСЕЦИ ДЕКА Е СПОСОБЕН ЗА ТРЕНИНГ И НАТПРЕВАРИ КОЈ ЌЕ ТРЕБА ДА СЕ ПРИЛОЖИ ПРИ СЕЛЕКТИРАЊЕТО;</a:t>
            </a:r>
          </a:p>
          <a:p>
            <a:pPr marL="285750" lvl="0" indent="-285750" algn="l">
              <a:spcBef>
                <a:spcPts val="0"/>
              </a:spcBef>
              <a:buFontTx/>
              <a:buChar char="-"/>
            </a:pPr>
            <a:r>
              <a:rPr lang="mk-MK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СЕКОЈ КАНДИДАТ СИ НОСИ СВОЈА СПОРТСКА ОПРЕМА ЗА СЕЛЕКТИРАЊЕТО (КАНДИДАТИТЕ ДА БИДАТ ОБЛЕЧЕНИ ВО ТРЕНЕРКИ, ДРЕС, ГАЌИЧКИ, ШТУЦНИ, КОСТОБРАНИ И КОПАЧКИ КАКО И ДА НОСАТ МАИЦА ЗА ПРЕСОБЛЕКУВАЊЕ, БИДЕЈЌИ НЕМА ДА СЕ КОРИСТАТ СОБЛЕКУВАЛНИ;</a:t>
            </a:r>
          </a:p>
          <a:p>
            <a:pPr marL="285750" lvl="0" indent="-285750" algn="l">
              <a:spcBef>
                <a:spcPts val="0"/>
              </a:spcBef>
              <a:buFontTx/>
              <a:buChar char="-"/>
            </a:pPr>
            <a:r>
              <a:rPr lang="mk-MK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НА СЕЛЕКТИРАЊЕТО ЦЕЛОСНО ЌЕ СЕ ПРИМЕНУВА ПРОТОКОЛОТ ДОБИЕН ОД ДСУ СПОРТСКА АКАДЕМИЈА</a:t>
            </a:r>
          </a:p>
          <a:p>
            <a:pPr algn="l"/>
            <a:endParaRPr lang="mk-M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mk-M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2641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7741</TotalTime>
  <Words>631</Words>
  <Application>Microsoft Office PowerPoint</Application>
  <PresentationFormat>On-screen Show (4:3)</PresentationFormat>
  <Paragraphs>42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MAC C Swiss</vt:lpstr>
      <vt:lpstr>Office Theme</vt:lpstr>
      <vt:lpstr>PowerPoint Presentation</vt:lpstr>
      <vt:lpstr>СЕЛЕКТИРАЊЕ 2024</vt:lpstr>
      <vt:lpstr>PowerPoint Presentation</vt:lpstr>
      <vt:lpstr>PowerPoint Presentation</vt:lpstr>
    </vt:vector>
  </TitlesOfParts>
  <Company>Football  Federation of Macedonia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СЕЛЕКТИРАЊЕ 2014</dc:title>
  <dc:creator>Zarko Ignjatovski</dc:creator>
  <cp:lastModifiedBy>Zarko Ignjatovski</cp:lastModifiedBy>
  <cp:revision>65</cp:revision>
  <cp:lastPrinted>2020-06-02T09:23:16Z</cp:lastPrinted>
  <dcterms:created xsi:type="dcterms:W3CDTF">2014-03-19T07:48:56Z</dcterms:created>
  <dcterms:modified xsi:type="dcterms:W3CDTF">2024-04-15T10:56:21Z</dcterms:modified>
</cp:coreProperties>
</file>